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handoutMasterIdLst>
    <p:handoutMasterId r:id="rId3"/>
  </p:handoutMasterIdLst>
  <p:sldIdLst>
    <p:sldId id="256" r:id="rId2"/>
  </p:sldIdLst>
  <p:sldSz cx="43891200" cy="32004000"/>
  <p:notesSz cx="9388475" cy="7102475"/>
  <p:defaultTextStyle>
    <a:defPPr>
      <a:defRPr lang="en-US"/>
    </a:defPPr>
    <a:lvl1pPr algn="l" rtl="0" fontAlgn="base">
      <a:spcBef>
        <a:spcPct val="0"/>
      </a:spcBef>
      <a:spcAft>
        <a:spcPct val="0"/>
      </a:spcAft>
      <a:defRPr sz="9100" kern="1200">
        <a:solidFill>
          <a:schemeClr val="tx1"/>
        </a:solidFill>
        <a:latin typeface="Arial" charset="0"/>
        <a:ea typeface="+mn-ea"/>
        <a:cs typeface="+mn-cs"/>
      </a:defRPr>
    </a:lvl1pPr>
    <a:lvl2pPr marL="457200" algn="l" rtl="0" fontAlgn="base">
      <a:spcBef>
        <a:spcPct val="0"/>
      </a:spcBef>
      <a:spcAft>
        <a:spcPct val="0"/>
      </a:spcAft>
      <a:defRPr sz="9100" kern="1200">
        <a:solidFill>
          <a:schemeClr val="tx1"/>
        </a:solidFill>
        <a:latin typeface="Arial" charset="0"/>
        <a:ea typeface="+mn-ea"/>
        <a:cs typeface="+mn-cs"/>
      </a:defRPr>
    </a:lvl2pPr>
    <a:lvl3pPr marL="914400" algn="l" rtl="0" fontAlgn="base">
      <a:spcBef>
        <a:spcPct val="0"/>
      </a:spcBef>
      <a:spcAft>
        <a:spcPct val="0"/>
      </a:spcAft>
      <a:defRPr sz="9100" kern="1200">
        <a:solidFill>
          <a:schemeClr val="tx1"/>
        </a:solidFill>
        <a:latin typeface="Arial" charset="0"/>
        <a:ea typeface="+mn-ea"/>
        <a:cs typeface="+mn-cs"/>
      </a:defRPr>
    </a:lvl3pPr>
    <a:lvl4pPr marL="1371600" algn="l" rtl="0" fontAlgn="base">
      <a:spcBef>
        <a:spcPct val="0"/>
      </a:spcBef>
      <a:spcAft>
        <a:spcPct val="0"/>
      </a:spcAft>
      <a:defRPr sz="9100" kern="1200">
        <a:solidFill>
          <a:schemeClr val="tx1"/>
        </a:solidFill>
        <a:latin typeface="Arial" charset="0"/>
        <a:ea typeface="+mn-ea"/>
        <a:cs typeface="+mn-cs"/>
      </a:defRPr>
    </a:lvl4pPr>
    <a:lvl5pPr marL="1828800" algn="l" rtl="0" fontAlgn="base">
      <a:spcBef>
        <a:spcPct val="0"/>
      </a:spcBef>
      <a:spcAft>
        <a:spcPct val="0"/>
      </a:spcAft>
      <a:defRPr sz="9100" kern="1200">
        <a:solidFill>
          <a:schemeClr val="tx1"/>
        </a:solidFill>
        <a:latin typeface="Arial" charset="0"/>
        <a:ea typeface="+mn-ea"/>
        <a:cs typeface="+mn-cs"/>
      </a:defRPr>
    </a:lvl5pPr>
    <a:lvl6pPr marL="2286000" algn="l" defTabSz="914400" rtl="0" eaLnBrk="1" latinLnBrk="0" hangingPunct="1">
      <a:defRPr sz="9100" kern="1200">
        <a:solidFill>
          <a:schemeClr val="tx1"/>
        </a:solidFill>
        <a:latin typeface="Arial" charset="0"/>
        <a:ea typeface="+mn-ea"/>
        <a:cs typeface="+mn-cs"/>
      </a:defRPr>
    </a:lvl6pPr>
    <a:lvl7pPr marL="2743200" algn="l" defTabSz="914400" rtl="0" eaLnBrk="1" latinLnBrk="0" hangingPunct="1">
      <a:defRPr sz="9100" kern="1200">
        <a:solidFill>
          <a:schemeClr val="tx1"/>
        </a:solidFill>
        <a:latin typeface="Arial" charset="0"/>
        <a:ea typeface="+mn-ea"/>
        <a:cs typeface="+mn-cs"/>
      </a:defRPr>
    </a:lvl7pPr>
    <a:lvl8pPr marL="3200400" algn="l" defTabSz="914400" rtl="0" eaLnBrk="1" latinLnBrk="0" hangingPunct="1">
      <a:defRPr sz="9100" kern="1200">
        <a:solidFill>
          <a:schemeClr val="tx1"/>
        </a:solidFill>
        <a:latin typeface="Arial" charset="0"/>
        <a:ea typeface="+mn-ea"/>
        <a:cs typeface="+mn-cs"/>
      </a:defRPr>
    </a:lvl8pPr>
    <a:lvl9pPr marL="3657600" algn="l" defTabSz="914400" rtl="0" eaLnBrk="1" latinLnBrk="0" hangingPunct="1">
      <a:defRPr sz="9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0080">
          <p15:clr>
            <a:srgbClr val="A4A3A4"/>
          </p15:clr>
        </p15:guide>
        <p15:guide id="2" pos="1382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dward Crowley" initials="EC" lastIdx="2" clrIdx="0"/>
  <p:cmAuthor id="1" name="Crowley, Shannon" initials="CS" lastIdx="23" clrIdx="1"/>
  <p:cmAuthor id="2" name="Magal, Meir" initials="MM"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C69"/>
    <a:srgbClr val="3333CC"/>
    <a:srgbClr val="0066FF"/>
    <a:srgbClr val="6666FF"/>
    <a:srgbClr val="6600FF"/>
    <a:srgbClr val="CCCCFF"/>
    <a:srgbClr val="6699FF"/>
    <a:srgbClr val="005426"/>
    <a:srgbClr val="3D51A5"/>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27" d="100"/>
          <a:sy n="27" d="100"/>
        </p:scale>
        <p:origin x="2728" y="264"/>
      </p:cViewPr>
      <p:guideLst>
        <p:guide orient="horz" pos="10080"/>
        <p:guide pos="13824"/>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handoutMaster" Target="handoutMasters/handout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owley, Shannon" userId="b9a38045-7159-4d3d-a2d7-f8a47681d5d7" providerId="ADAL" clId="{94ED2146-44E3-46C2-88A9-9ED1C30A22A9}"/>
    <pc:docChg chg="custSel modSld">
      <pc:chgData name="Crowley, Shannon" userId="b9a38045-7159-4d3d-a2d7-f8a47681d5d7" providerId="ADAL" clId="{94ED2146-44E3-46C2-88A9-9ED1C30A22A9}" dt="2022-09-01T19:10:12.209" v="17" actId="1076"/>
      <pc:docMkLst>
        <pc:docMk/>
      </pc:docMkLst>
      <pc:sldChg chg="addSp delSp modSp">
        <pc:chgData name="Crowley, Shannon" userId="b9a38045-7159-4d3d-a2d7-f8a47681d5d7" providerId="ADAL" clId="{94ED2146-44E3-46C2-88A9-9ED1C30A22A9}" dt="2022-09-01T19:10:12.209" v="17" actId="1076"/>
        <pc:sldMkLst>
          <pc:docMk/>
          <pc:sldMk cId="0" sldId="256"/>
        </pc:sldMkLst>
        <pc:picChg chg="add mod">
          <ac:chgData name="Crowley, Shannon" userId="b9a38045-7159-4d3d-a2d7-f8a47681d5d7" providerId="ADAL" clId="{94ED2146-44E3-46C2-88A9-9ED1C30A22A9}" dt="2022-09-01T19:08:10.447" v="12" actId="1076"/>
          <ac:picMkLst>
            <pc:docMk/>
            <pc:sldMk cId="0" sldId="256"/>
            <ac:picMk id="4" creationId="{4CE9EC1D-4E00-4EDA-8AC7-27F382014997}"/>
          </ac:picMkLst>
        </pc:picChg>
        <pc:picChg chg="del">
          <ac:chgData name="Crowley, Shannon" userId="b9a38045-7159-4d3d-a2d7-f8a47681d5d7" providerId="ADAL" clId="{94ED2146-44E3-46C2-88A9-9ED1C30A22A9}" dt="2022-09-01T19:07:37.523" v="1" actId="478"/>
          <ac:picMkLst>
            <pc:docMk/>
            <pc:sldMk cId="0" sldId="256"/>
            <ac:picMk id="5" creationId="{00000000-0000-0000-0000-000000000000}"/>
          </ac:picMkLst>
        </pc:picChg>
        <pc:picChg chg="del">
          <ac:chgData name="Crowley, Shannon" userId="b9a38045-7159-4d3d-a2d7-f8a47681d5d7" providerId="ADAL" clId="{94ED2146-44E3-46C2-88A9-9ED1C30A22A9}" dt="2022-09-01T19:07:46.076" v="5" actId="478"/>
          <ac:picMkLst>
            <pc:docMk/>
            <pc:sldMk cId="0" sldId="256"/>
            <ac:picMk id="54" creationId="{00000000-0000-0000-0000-000000000000}"/>
          </ac:picMkLst>
        </pc:picChg>
        <pc:picChg chg="add mod">
          <ac:chgData name="Crowley, Shannon" userId="b9a38045-7159-4d3d-a2d7-f8a47681d5d7" providerId="ADAL" clId="{94ED2146-44E3-46C2-88A9-9ED1C30A22A9}" dt="2022-09-01T19:10:12.209" v="17" actId="1076"/>
          <ac:picMkLst>
            <pc:docMk/>
            <pc:sldMk cId="0" sldId="256"/>
            <ac:picMk id="1026" creationId="{F7FBA2A6-839B-46A5-9DAA-4CE1B2BD67AB}"/>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4068259" cy="355021"/>
          </a:xfrm>
          <a:prstGeom prst="rect">
            <a:avLst/>
          </a:prstGeom>
          <a:noFill/>
          <a:ln w="9525">
            <a:noFill/>
            <a:miter lim="800000"/>
            <a:headEnd/>
            <a:tailEnd/>
          </a:ln>
          <a:effectLst/>
        </p:spPr>
        <p:txBody>
          <a:bodyPr vert="horz" wrap="square" lIns="94210" tIns="47106" rIns="94210" bIns="47106" numCol="1" anchor="t" anchorCtr="0" compatLnSpc="1">
            <a:prstTxWarp prst="textNoShape">
              <a:avLst/>
            </a:prstTxWarp>
          </a:bodyPr>
          <a:lstStyle>
            <a:lvl1pPr>
              <a:defRPr sz="1200"/>
            </a:lvl1pPr>
          </a:lstStyle>
          <a:p>
            <a:pPr>
              <a:defRPr/>
            </a:pPr>
            <a:endParaRPr lang="en-US" dirty="0"/>
          </a:p>
        </p:txBody>
      </p:sp>
      <p:sp>
        <p:nvSpPr>
          <p:cNvPr id="4099" name="Rectangle 3"/>
          <p:cNvSpPr>
            <a:spLocks noGrp="1" noChangeArrowheads="1"/>
          </p:cNvSpPr>
          <p:nvPr>
            <p:ph type="dt" sz="quarter" idx="1"/>
          </p:nvPr>
        </p:nvSpPr>
        <p:spPr bwMode="auto">
          <a:xfrm>
            <a:off x="5318513" y="1"/>
            <a:ext cx="4068259" cy="355021"/>
          </a:xfrm>
          <a:prstGeom prst="rect">
            <a:avLst/>
          </a:prstGeom>
          <a:noFill/>
          <a:ln w="9525">
            <a:noFill/>
            <a:miter lim="800000"/>
            <a:headEnd/>
            <a:tailEnd/>
          </a:ln>
          <a:effectLst/>
        </p:spPr>
        <p:txBody>
          <a:bodyPr vert="horz" wrap="square" lIns="94210" tIns="47106" rIns="94210" bIns="47106" numCol="1" anchor="t" anchorCtr="0" compatLnSpc="1">
            <a:prstTxWarp prst="textNoShape">
              <a:avLst/>
            </a:prstTxWarp>
          </a:bodyPr>
          <a:lstStyle>
            <a:lvl1pPr algn="r">
              <a:defRPr sz="1200"/>
            </a:lvl1pPr>
          </a:lstStyle>
          <a:p>
            <a:pPr>
              <a:defRPr/>
            </a:pPr>
            <a:endParaRPr lang="en-US" dirty="0"/>
          </a:p>
        </p:txBody>
      </p:sp>
      <p:sp>
        <p:nvSpPr>
          <p:cNvPr id="4100" name="Rectangle 4"/>
          <p:cNvSpPr>
            <a:spLocks noGrp="1" noChangeArrowheads="1"/>
          </p:cNvSpPr>
          <p:nvPr>
            <p:ph type="ftr" sz="quarter" idx="2"/>
          </p:nvPr>
        </p:nvSpPr>
        <p:spPr bwMode="auto">
          <a:xfrm>
            <a:off x="1" y="6745740"/>
            <a:ext cx="4068259" cy="355021"/>
          </a:xfrm>
          <a:prstGeom prst="rect">
            <a:avLst/>
          </a:prstGeom>
          <a:noFill/>
          <a:ln w="9525">
            <a:noFill/>
            <a:miter lim="800000"/>
            <a:headEnd/>
            <a:tailEnd/>
          </a:ln>
          <a:effectLst/>
        </p:spPr>
        <p:txBody>
          <a:bodyPr vert="horz" wrap="square" lIns="94210" tIns="47106" rIns="94210" bIns="47106" numCol="1" anchor="b" anchorCtr="0" compatLnSpc="1">
            <a:prstTxWarp prst="textNoShape">
              <a:avLst/>
            </a:prstTxWarp>
          </a:bodyPr>
          <a:lstStyle>
            <a:lvl1pPr>
              <a:defRPr sz="1200"/>
            </a:lvl1pPr>
          </a:lstStyle>
          <a:p>
            <a:pPr>
              <a:defRPr/>
            </a:pPr>
            <a:endParaRPr lang="en-US" dirty="0"/>
          </a:p>
        </p:txBody>
      </p:sp>
      <p:sp>
        <p:nvSpPr>
          <p:cNvPr id="4101" name="Rectangle 5"/>
          <p:cNvSpPr>
            <a:spLocks noGrp="1" noChangeArrowheads="1"/>
          </p:cNvSpPr>
          <p:nvPr>
            <p:ph type="sldNum" sz="quarter" idx="3"/>
          </p:nvPr>
        </p:nvSpPr>
        <p:spPr bwMode="auto">
          <a:xfrm>
            <a:off x="5318513" y="6745740"/>
            <a:ext cx="4068259" cy="355021"/>
          </a:xfrm>
          <a:prstGeom prst="rect">
            <a:avLst/>
          </a:prstGeom>
          <a:noFill/>
          <a:ln w="9525">
            <a:noFill/>
            <a:miter lim="800000"/>
            <a:headEnd/>
            <a:tailEnd/>
          </a:ln>
          <a:effectLst/>
        </p:spPr>
        <p:txBody>
          <a:bodyPr vert="horz" wrap="square" lIns="94210" tIns="47106" rIns="94210" bIns="47106" numCol="1" anchor="b" anchorCtr="0" compatLnSpc="1">
            <a:prstTxWarp prst="textNoShape">
              <a:avLst/>
            </a:prstTxWarp>
          </a:bodyPr>
          <a:lstStyle>
            <a:lvl1pPr algn="r">
              <a:defRPr sz="1200"/>
            </a:lvl1pPr>
          </a:lstStyle>
          <a:p>
            <a:pPr>
              <a:defRPr/>
            </a:pPr>
            <a:fld id="{384DC92F-7546-458D-A5F7-CE5D6E2483FD}" type="slidenum">
              <a:rPr lang="en-US"/>
              <a:pPr>
                <a:defRPr/>
              </a:pPr>
              <a:t>‹#›</a:t>
            </a:fld>
            <a:endParaRPr lang="en-US" dirty="0"/>
          </a:p>
        </p:txBody>
      </p:sp>
    </p:spTree>
    <p:extLst>
      <p:ext uri="{BB962C8B-B14F-4D97-AF65-F5344CB8AC3E}">
        <p14:creationId xmlns:p14="http://schemas.microsoft.com/office/powerpoint/2010/main" val="161501509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9942601"/>
            <a:ext cx="37306250" cy="6858882"/>
          </a:xfrm>
        </p:spPr>
        <p:txBody>
          <a:bodyPr/>
          <a:lstStyle/>
          <a:p>
            <a:r>
              <a:rPr lang="en-US"/>
              <a:t>Click to edit Master title style</a:t>
            </a:r>
          </a:p>
        </p:txBody>
      </p:sp>
      <p:sp>
        <p:nvSpPr>
          <p:cNvPr id="3" name="Subtitle 2"/>
          <p:cNvSpPr>
            <a:spLocks noGrp="1"/>
          </p:cNvSpPr>
          <p:nvPr>
            <p:ph type="subTitle" idx="1"/>
          </p:nvPr>
        </p:nvSpPr>
        <p:spPr>
          <a:xfrm>
            <a:off x="6583363" y="18134983"/>
            <a:ext cx="30724475" cy="818003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AC4AE70-43EF-4680-9780-1E8BF73769C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B04C68D-5320-4463-A851-2A3F4ADA5A0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9" y="1281024"/>
            <a:ext cx="9875837" cy="2730742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3926" y="1281024"/>
            <a:ext cx="29475113" cy="2730742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60043BD-A644-4962-A72A-638B862C1103}"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587FBEC2-DB2E-42B6-9466-BF8D4D77E97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0565843"/>
            <a:ext cx="37307838" cy="635573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564968"/>
            <a:ext cx="37307838" cy="7000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7EAB54C-3D80-43C8-89F2-2AF8BC7EB9EB}"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3926" y="7466982"/>
            <a:ext cx="19675475" cy="2112146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1" y="7466982"/>
            <a:ext cx="19675475" cy="2112146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A707057-D9CF-4BF0-BEFD-58245974620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164476"/>
            <a:ext cx="19392900" cy="298494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149417"/>
            <a:ext cx="19392900" cy="184390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9" y="7164476"/>
            <a:ext cx="19400837" cy="298494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9" y="10149417"/>
            <a:ext cx="19400837" cy="184390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68D42827-0C8E-4336-A07A-D1697E25BC2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E1339574-6F3B-4E11-9DBD-F2C1AD5C0C8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0DCBEAC3-2F4B-46E9-8EEA-706E911600A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274851"/>
            <a:ext cx="14439900" cy="5421974"/>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274851"/>
            <a:ext cx="24536400" cy="273135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696825"/>
            <a:ext cx="14439900" cy="218916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89B5E82-62A7-4F10-BB41-BD7C1714A6F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4" y="22402492"/>
            <a:ext cx="26335037" cy="264539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4" y="2859927"/>
            <a:ext cx="26335037" cy="1920147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8602664" y="25047885"/>
            <a:ext cx="26335037" cy="37550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626AD06-7A73-4F10-82D2-59D16AE1B002}"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193925" y="1281113"/>
            <a:ext cx="39503350" cy="5334000"/>
          </a:xfrm>
          <a:prstGeom prst="rect">
            <a:avLst/>
          </a:prstGeom>
          <a:noFill/>
          <a:ln w="9525">
            <a:noFill/>
            <a:miter lim="800000"/>
            <a:headEnd/>
            <a:tailEnd/>
          </a:ln>
        </p:spPr>
        <p:txBody>
          <a:bodyPr vert="horz" wrap="square" lIns="470184" tIns="235090" rIns="470184" bIns="23509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2193925" y="7467600"/>
            <a:ext cx="39503350" cy="21120100"/>
          </a:xfrm>
          <a:prstGeom prst="rect">
            <a:avLst/>
          </a:prstGeom>
          <a:noFill/>
          <a:ln w="9525">
            <a:noFill/>
            <a:miter lim="800000"/>
            <a:headEnd/>
            <a:tailEnd/>
          </a:ln>
        </p:spPr>
        <p:txBody>
          <a:bodyPr vert="horz" wrap="square" lIns="470184" tIns="235090" rIns="470184" bIns="23509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193925" y="29143325"/>
            <a:ext cx="10242550" cy="2222500"/>
          </a:xfrm>
          <a:prstGeom prst="rect">
            <a:avLst/>
          </a:prstGeom>
          <a:noFill/>
          <a:ln w="9525">
            <a:noFill/>
            <a:miter lim="800000"/>
            <a:headEnd/>
            <a:tailEnd/>
          </a:ln>
          <a:effectLst/>
        </p:spPr>
        <p:txBody>
          <a:bodyPr vert="horz" wrap="square" lIns="470184" tIns="235090" rIns="470184" bIns="235090" numCol="1" anchor="t" anchorCtr="0" compatLnSpc="1">
            <a:prstTxWarp prst="textNoShape">
              <a:avLst/>
            </a:prstTxWarp>
          </a:bodyPr>
          <a:lstStyle>
            <a:lvl1pPr>
              <a:defRPr sz="7200"/>
            </a:lvl1pPr>
          </a:lstStyle>
          <a:p>
            <a:pPr>
              <a:defRPr/>
            </a:pPr>
            <a:endParaRPr lang="en-US" dirty="0"/>
          </a:p>
        </p:txBody>
      </p:sp>
      <p:sp>
        <p:nvSpPr>
          <p:cNvPr id="1029" name="Rectangle 5"/>
          <p:cNvSpPr>
            <a:spLocks noGrp="1" noChangeArrowheads="1"/>
          </p:cNvSpPr>
          <p:nvPr>
            <p:ph type="ftr" sz="quarter" idx="3"/>
          </p:nvPr>
        </p:nvSpPr>
        <p:spPr bwMode="auto">
          <a:xfrm>
            <a:off x="14995525" y="29143325"/>
            <a:ext cx="13900150" cy="2222500"/>
          </a:xfrm>
          <a:prstGeom prst="rect">
            <a:avLst/>
          </a:prstGeom>
          <a:noFill/>
          <a:ln w="9525">
            <a:noFill/>
            <a:miter lim="800000"/>
            <a:headEnd/>
            <a:tailEnd/>
          </a:ln>
          <a:effectLst/>
        </p:spPr>
        <p:txBody>
          <a:bodyPr vert="horz" wrap="square" lIns="470184" tIns="235090" rIns="470184" bIns="235090" numCol="1" anchor="t" anchorCtr="0" compatLnSpc="1">
            <a:prstTxWarp prst="textNoShape">
              <a:avLst/>
            </a:prstTxWarp>
          </a:bodyPr>
          <a:lstStyle>
            <a:lvl1pPr algn="ctr">
              <a:defRPr sz="7200"/>
            </a:lvl1pPr>
          </a:lstStyle>
          <a:p>
            <a:pPr>
              <a:defRPr/>
            </a:pPr>
            <a:endParaRPr lang="en-US" dirty="0"/>
          </a:p>
        </p:txBody>
      </p:sp>
      <p:sp>
        <p:nvSpPr>
          <p:cNvPr id="1030" name="Rectangle 6"/>
          <p:cNvSpPr>
            <a:spLocks noGrp="1" noChangeArrowheads="1"/>
          </p:cNvSpPr>
          <p:nvPr>
            <p:ph type="sldNum" sz="quarter" idx="4"/>
          </p:nvPr>
        </p:nvSpPr>
        <p:spPr bwMode="auto">
          <a:xfrm>
            <a:off x="31454725" y="29143325"/>
            <a:ext cx="10242550" cy="2222500"/>
          </a:xfrm>
          <a:prstGeom prst="rect">
            <a:avLst/>
          </a:prstGeom>
          <a:noFill/>
          <a:ln w="9525">
            <a:noFill/>
            <a:miter lim="800000"/>
            <a:headEnd/>
            <a:tailEnd/>
          </a:ln>
          <a:effectLst/>
        </p:spPr>
        <p:txBody>
          <a:bodyPr vert="horz" wrap="square" lIns="470184" tIns="235090" rIns="470184" bIns="235090" numCol="1" anchor="t" anchorCtr="0" compatLnSpc="1">
            <a:prstTxWarp prst="textNoShape">
              <a:avLst/>
            </a:prstTxWarp>
          </a:bodyPr>
          <a:lstStyle>
            <a:lvl1pPr algn="r">
              <a:defRPr sz="7200"/>
            </a:lvl1pPr>
          </a:lstStyle>
          <a:p>
            <a:pPr>
              <a:defRPr/>
            </a:pPr>
            <a:fld id="{3EDACC1D-D0F1-4B96-95F6-D4B7B1A74C4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702175" rtl="0" eaLnBrk="0" fontAlgn="base" hangingPunct="0">
        <a:spcBef>
          <a:spcPct val="0"/>
        </a:spcBef>
        <a:spcAft>
          <a:spcPct val="0"/>
        </a:spcAft>
        <a:defRPr sz="22600">
          <a:solidFill>
            <a:schemeClr val="tx2"/>
          </a:solidFill>
          <a:latin typeface="+mj-lt"/>
          <a:ea typeface="+mj-ea"/>
          <a:cs typeface="+mj-cs"/>
        </a:defRPr>
      </a:lvl1pPr>
      <a:lvl2pPr algn="ctr" defTabSz="4702175" rtl="0" eaLnBrk="0" fontAlgn="base" hangingPunct="0">
        <a:spcBef>
          <a:spcPct val="0"/>
        </a:spcBef>
        <a:spcAft>
          <a:spcPct val="0"/>
        </a:spcAft>
        <a:defRPr sz="22600">
          <a:solidFill>
            <a:schemeClr val="tx2"/>
          </a:solidFill>
          <a:latin typeface="Arial" charset="0"/>
        </a:defRPr>
      </a:lvl2pPr>
      <a:lvl3pPr algn="ctr" defTabSz="4702175" rtl="0" eaLnBrk="0" fontAlgn="base" hangingPunct="0">
        <a:spcBef>
          <a:spcPct val="0"/>
        </a:spcBef>
        <a:spcAft>
          <a:spcPct val="0"/>
        </a:spcAft>
        <a:defRPr sz="22600">
          <a:solidFill>
            <a:schemeClr val="tx2"/>
          </a:solidFill>
          <a:latin typeface="Arial" charset="0"/>
        </a:defRPr>
      </a:lvl3pPr>
      <a:lvl4pPr algn="ctr" defTabSz="4702175" rtl="0" eaLnBrk="0" fontAlgn="base" hangingPunct="0">
        <a:spcBef>
          <a:spcPct val="0"/>
        </a:spcBef>
        <a:spcAft>
          <a:spcPct val="0"/>
        </a:spcAft>
        <a:defRPr sz="22600">
          <a:solidFill>
            <a:schemeClr val="tx2"/>
          </a:solidFill>
          <a:latin typeface="Arial" charset="0"/>
        </a:defRPr>
      </a:lvl4pPr>
      <a:lvl5pPr algn="ctr" defTabSz="4702175" rtl="0" eaLnBrk="0" fontAlgn="base" hangingPunct="0">
        <a:spcBef>
          <a:spcPct val="0"/>
        </a:spcBef>
        <a:spcAft>
          <a:spcPct val="0"/>
        </a:spcAft>
        <a:defRPr sz="22600">
          <a:solidFill>
            <a:schemeClr val="tx2"/>
          </a:solidFill>
          <a:latin typeface="Arial" charset="0"/>
        </a:defRPr>
      </a:lvl5pPr>
      <a:lvl6pPr marL="457200" algn="ctr" defTabSz="4702175" rtl="0" fontAlgn="base">
        <a:spcBef>
          <a:spcPct val="0"/>
        </a:spcBef>
        <a:spcAft>
          <a:spcPct val="0"/>
        </a:spcAft>
        <a:defRPr sz="22600">
          <a:solidFill>
            <a:schemeClr val="tx2"/>
          </a:solidFill>
          <a:latin typeface="Arial" charset="0"/>
        </a:defRPr>
      </a:lvl6pPr>
      <a:lvl7pPr marL="914400" algn="ctr" defTabSz="4702175" rtl="0" fontAlgn="base">
        <a:spcBef>
          <a:spcPct val="0"/>
        </a:spcBef>
        <a:spcAft>
          <a:spcPct val="0"/>
        </a:spcAft>
        <a:defRPr sz="22600">
          <a:solidFill>
            <a:schemeClr val="tx2"/>
          </a:solidFill>
          <a:latin typeface="Arial" charset="0"/>
        </a:defRPr>
      </a:lvl7pPr>
      <a:lvl8pPr marL="1371600" algn="ctr" defTabSz="4702175" rtl="0" fontAlgn="base">
        <a:spcBef>
          <a:spcPct val="0"/>
        </a:spcBef>
        <a:spcAft>
          <a:spcPct val="0"/>
        </a:spcAft>
        <a:defRPr sz="22600">
          <a:solidFill>
            <a:schemeClr val="tx2"/>
          </a:solidFill>
          <a:latin typeface="Arial" charset="0"/>
        </a:defRPr>
      </a:lvl8pPr>
      <a:lvl9pPr marL="1828800" algn="ctr" defTabSz="4702175" rtl="0" fontAlgn="base">
        <a:spcBef>
          <a:spcPct val="0"/>
        </a:spcBef>
        <a:spcAft>
          <a:spcPct val="0"/>
        </a:spcAft>
        <a:defRPr sz="22600">
          <a:solidFill>
            <a:schemeClr val="tx2"/>
          </a:solidFill>
          <a:latin typeface="Arial" charset="0"/>
        </a:defRPr>
      </a:lvl9pPr>
    </p:titleStyle>
    <p:bodyStyle>
      <a:lvl1pPr marL="1760538" indent="-1760538" algn="l" defTabSz="4702175" rtl="0" eaLnBrk="0" fontAlgn="base" hangingPunct="0">
        <a:spcBef>
          <a:spcPct val="20000"/>
        </a:spcBef>
        <a:spcAft>
          <a:spcPct val="0"/>
        </a:spcAft>
        <a:buChar char="•"/>
        <a:defRPr sz="16300">
          <a:solidFill>
            <a:schemeClr val="tx1"/>
          </a:solidFill>
          <a:latin typeface="+mn-lt"/>
          <a:ea typeface="+mn-ea"/>
          <a:cs typeface="+mn-cs"/>
        </a:defRPr>
      </a:lvl1pPr>
      <a:lvl2pPr marL="3817938" indent="-1471613" algn="l" defTabSz="4702175" rtl="0" eaLnBrk="0" fontAlgn="base" hangingPunct="0">
        <a:spcBef>
          <a:spcPct val="20000"/>
        </a:spcBef>
        <a:spcAft>
          <a:spcPct val="0"/>
        </a:spcAft>
        <a:buChar char="–"/>
        <a:defRPr sz="14400">
          <a:solidFill>
            <a:schemeClr val="tx1"/>
          </a:solidFill>
          <a:latin typeface="+mn-lt"/>
        </a:defRPr>
      </a:lvl2pPr>
      <a:lvl3pPr marL="5875338" indent="-1173163" algn="l" defTabSz="4702175" rtl="0" eaLnBrk="0" fontAlgn="base" hangingPunct="0">
        <a:spcBef>
          <a:spcPct val="20000"/>
        </a:spcBef>
        <a:spcAft>
          <a:spcPct val="0"/>
        </a:spcAft>
        <a:buChar char="•"/>
        <a:defRPr sz="12500">
          <a:solidFill>
            <a:schemeClr val="tx1"/>
          </a:solidFill>
          <a:latin typeface="+mn-lt"/>
        </a:defRPr>
      </a:lvl3pPr>
      <a:lvl4pPr marL="8229600" indent="-1181100" algn="l" defTabSz="4702175" rtl="0" eaLnBrk="0" fontAlgn="base" hangingPunct="0">
        <a:spcBef>
          <a:spcPct val="20000"/>
        </a:spcBef>
        <a:spcAft>
          <a:spcPct val="0"/>
        </a:spcAft>
        <a:buChar char="–"/>
        <a:defRPr sz="10100">
          <a:solidFill>
            <a:schemeClr val="tx1"/>
          </a:solidFill>
          <a:latin typeface="+mn-lt"/>
        </a:defRPr>
      </a:lvl4pPr>
      <a:lvl5pPr marL="10575925" indent="-1173163" algn="l" defTabSz="4702175" rtl="0" eaLnBrk="0" fontAlgn="base" hangingPunct="0">
        <a:spcBef>
          <a:spcPct val="20000"/>
        </a:spcBef>
        <a:spcAft>
          <a:spcPct val="0"/>
        </a:spcAft>
        <a:buChar char="»"/>
        <a:defRPr sz="10100">
          <a:solidFill>
            <a:schemeClr val="tx1"/>
          </a:solidFill>
          <a:latin typeface="+mn-lt"/>
        </a:defRPr>
      </a:lvl5pPr>
      <a:lvl6pPr marL="11033125" indent="-1173163" algn="l" defTabSz="4702175" rtl="0" fontAlgn="base">
        <a:spcBef>
          <a:spcPct val="20000"/>
        </a:spcBef>
        <a:spcAft>
          <a:spcPct val="0"/>
        </a:spcAft>
        <a:buChar char="»"/>
        <a:defRPr sz="10100">
          <a:solidFill>
            <a:schemeClr val="tx1"/>
          </a:solidFill>
          <a:latin typeface="+mn-lt"/>
        </a:defRPr>
      </a:lvl6pPr>
      <a:lvl7pPr marL="11490325" indent="-1173163" algn="l" defTabSz="4702175" rtl="0" fontAlgn="base">
        <a:spcBef>
          <a:spcPct val="20000"/>
        </a:spcBef>
        <a:spcAft>
          <a:spcPct val="0"/>
        </a:spcAft>
        <a:buChar char="»"/>
        <a:defRPr sz="10100">
          <a:solidFill>
            <a:schemeClr val="tx1"/>
          </a:solidFill>
          <a:latin typeface="+mn-lt"/>
        </a:defRPr>
      </a:lvl7pPr>
      <a:lvl8pPr marL="11947525" indent="-1173163" algn="l" defTabSz="4702175" rtl="0" fontAlgn="base">
        <a:spcBef>
          <a:spcPct val="20000"/>
        </a:spcBef>
        <a:spcAft>
          <a:spcPct val="0"/>
        </a:spcAft>
        <a:buChar char="»"/>
        <a:defRPr sz="10100">
          <a:solidFill>
            <a:schemeClr val="tx1"/>
          </a:solidFill>
          <a:latin typeface="+mn-lt"/>
        </a:defRPr>
      </a:lvl8pPr>
      <a:lvl9pPr marL="12404725" indent="-1173163" algn="l" defTabSz="4702175" rtl="0" fontAlgn="base">
        <a:spcBef>
          <a:spcPct val="20000"/>
        </a:spcBef>
        <a:spcAft>
          <a:spcPct val="0"/>
        </a:spcAft>
        <a:buChar char="»"/>
        <a:defRPr sz="10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Text Box 4"/>
          <p:cNvSpPr txBox="1">
            <a:spLocks noChangeArrowheads="1"/>
          </p:cNvSpPr>
          <p:nvPr/>
        </p:nvSpPr>
        <p:spPr bwMode="auto">
          <a:xfrm>
            <a:off x="1638535" y="683217"/>
            <a:ext cx="40624152" cy="2850563"/>
          </a:xfrm>
          <a:prstGeom prst="rect">
            <a:avLst/>
          </a:prstGeom>
          <a:noFill/>
          <a:ln>
            <a:headEnd/>
            <a:tailEnd/>
          </a:ln>
        </p:spPr>
        <p:style>
          <a:lnRef idx="2">
            <a:schemeClr val="accent3"/>
          </a:lnRef>
          <a:fillRef idx="1">
            <a:schemeClr val="lt1"/>
          </a:fillRef>
          <a:effectRef idx="0">
            <a:schemeClr val="accent3"/>
          </a:effectRef>
          <a:fontRef idx="minor">
            <a:schemeClr val="dk1"/>
          </a:fontRef>
        </p:style>
        <p:txBody>
          <a:bodyPr lIns="91426" tIns="45710" rIns="91426" bIns="45710"/>
          <a:lstStyle/>
          <a:p>
            <a:pPr algn="ctr" defTabSz="4702175">
              <a:defRPr/>
            </a:pPr>
            <a:endParaRPr lang="en-US" sz="2000" b="1" dirty="0"/>
          </a:p>
          <a:p>
            <a:pPr algn="ctr" defTabSz="4702175">
              <a:spcBef>
                <a:spcPts val="0"/>
              </a:spcBef>
              <a:spcAft>
                <a:spcPts val="0"/>
              </a:spcAft>
              <a:defRPr/>
            </a:pPr>
            <a:r>
              <a:rPr lang="en-US" sz="9500" b="1" dirty="0">
                <a:solidFill>
                  <a:srgbClr val="003C69"/>
                </a:solidFill>
              </a:rPr>
              <a:t>Poster Title Goes Here</a:t>
            </a:r>
          </a:p>
          <a:p>
            <a:pPr algn="ctr" defTabSz="4702175">
              <a:spcBef>
                <a:spcPts val="0"/>
              </a:spcBef>
              <a:spcAft>
                <a:spcPts val="0"/>
              </a:spcAft>
              <a:defRPr/>
            </a:pPr>
            <a:r>
              <a:rPr lang="en-US" sz="7500" dirty="0">
                <a:solidFill>
                  <a:srgbClr val="003C69"/>
                </a:solidFill>
                <a:effectLst>
                  <a:innerShdw blurRad="63500" dist="50800" dir="13500000">
                    <a:prstClr val="black">
                      <a:alpha val="50000"/>
                    </a:prstClr>
                  </a:innerShdw>
                </a:effectLst>
              </a:rPr>
              <a:t>Author names and affiliations (if required) go here</a:t>
            </a:r>
            <a:endParaRPr lang="en-US" sz="7500" dirty="0">
              <a:solidFill>
                <a:srgbClr val="003C69"/>
              </a:solidFill>
              <a:ea typeface="Calibri" panose="020F0502020204030204" pitchFamily="34" charset="0"/>
              <a:cs typeface="Times New Roman" panose="02020603050405020304" pitchFamily="18" charset="0"/>
            </a:endParaRPr>
          </a:p>
        </p:txBody>
      </p:sp>
      <p:sp>
        <p:nvSpPr>
          <p:cNvPr id="22" name="Text Box 5"/>
          <p:cNvSpPr txBox="1">
            <a:spLocks noChangeArrowheads="1"/>
          </p:cNvSpPr>
          <p:nvPr/>
        </p:nvSpPr>
        <p:spPr bwMode="auto">
          <a:xfrm>
            <a:off x="919411" y="4941136"/>
            <a:ext cx="20574000" cy="1093604"/>
          </a:xfrm>
          <a:prstGeom prst="rect">
            <a:avLst/>
          </a:prstGeom>
          <a:solidFill>
            <a:srgbClr val="003C69"/>
          </a:solidFill>
          <a:ln w="57150">
            <a:noFill/>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5"/>
          </a:lnRef>
          <a:fillRef idx="1002">
            <a:schemeClr val="dk2"/>
          </a:fillRef>
          <a:effectRef idx="3">
            <a:schemeClr val="accent5"/>
          </a:effectRef>
          <a:fontRef idx="minor">
            <a:schemeClr val="lt1"/>
          </a:fontRef>
        </p:style>
        <p:txBody>
          <a:bodyPr lIns="91426" tIns="45710" rIns="91426" bIns="45710" anchor="ctr" anchorCtr="1"/>
          <a:lstStyle/>
          <a:p>
            <a:pPr algn="ctr" defTabSz="4702175"/>
            <a:r>
              <a:rPr lang="en-US" sz="6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anose="020B0A04020102020204" pitchFamily="34" charset="0"/>
              </a:rPr>
              <a:t>Introduction</a:t>
            </a:r>
          </a:p>
        </p:txBody>
      </p:sp>
      <p:sp>
        <p:nvSpPr>
          <p:cNvPr id="49" name="Text Box 5"/>
          <p:cNvSpPr txBox="1">
            <a:spLocks noChangeArrowheads="1"/>
          </p:cNvSpPr>
          <p:nvPr/>
        </p:nvSpPr>
        <p:spPr bwMode="auto">
          <a:xfrm>
            <a:off x="1078614" y="13605647"/>
            <a:ext cx="20574000" cy="1097280"/>
          </a:xfrm>
          <a:prstGeom prst="rect">
            <a:avLst/>
          </a:prstGeom>
          <a:solidFill>
            <a:srgbClr val="003C69"/>
          </a:solidFill>
          <a:ln w="57150">
            <a:noFill/>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5"/>
          </a:lnRef>
          <a:fillRef idx="1002">
            <a:schemeClr val="dk2"/>
          </a:fillRef>
          <a:effectRef idx="3">
            <a:schemeClr val="accent5"/>
          </a:effectRef>
          <a:fontRef idx="minor">
            <a:schemeClr val="lt1"/>
          </a:fontRef>
        </p:style>
        <p:txBody>
          <a:bodyPr lIns="91426" tIns="45710" rIns="91426" bIns="45710" anchor="ctr" anchorCtr="1"/>
          <a:lstStyle/>
          <a:p>
            <a:pPr algn="ctr" defTabSz="4702175"/>
            <a:r>
              <a:rPr lang="en-US" sz="6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anose="020B0A04020102020204" pitchFamily="34" charset="0"/>
              </a:rPr>
              <a:t>Methods</a:t>
            </a:r>
          </a:p>
        </p:txBody>
      </p:sp>
      <p:sp>
        <p:nvSpPr>
          <p:cNvPr id="51" name="Text Box 5"/>
          <p:cNvSpPr txBox="1">
            <a:spLocks noChangeArrowheads="1"/>
          </p:cNvSpPr>
          <p:nvPr/>
        </p:nvSpPr>
        <p:spPr bwMode="auto">
          <a:xfrm>
            <a:off x="22326600" y="4939298"/>
            <a:ext cx="20574000" cy="1097280"/>
          </a:xfrm>
          <a:prstGeom prst="rect">
            <a:avLst/>
          </a:prstGeom>
          <a:solidFill>
            <a:srgbClr val="003C69"/>
          </a:solidFill>
          <a:ln w="57150">
            <a:noFill/>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5"/>
          </a:lnRef>
          <a:fillRef idx="1002">
            <a:schemeClr val="dk2"/>
          </a:fillRef>
          <a:effectRef idx="3">
            <a:schemeClr val="accent5"/>
          </a:effectRef>
          <a:fontRef idx="minor">
            <a:schemeClr val="lt1"/>
          </a:fontRef>
        </p:style>
        <p:txBody>
          <a:bodyPr lIns="91426" tIns="45710" rIns="91426" bIns="45710" anchor="ctr" anchorCtr="1"/>
          <a:lstStyle/>
          <a:p>
            <a:pPr algn="ctr" defTabSz="4702175"/>
            <a:r>
              <a:rPr lang="en-US" sz="6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anose="020B0A04020102020204" pitchFamily="34" charset="0"/>
              </a:rPr>
              <a:t>Results</a:t>
            </a:r>
          </a:p>
        </p:txBody>
      </p:sp>
      <p:sp>
        <p:nvSpPr>
          <p:cNvPr id="52" name="Text Box 5"/>
          <p:cNvSpPr txBox="1">
            <a:spLocks noChangeArrowheads="1"/>
          </p:cNvSpPr>
          <p:nvPr/>
        </p:nvSpPr>
        <p:spPr bwMode="auto">
          <a:xfrm>
            <a:off x="22569201" y="18320615"/>
            <a:ext cx="20574000" cy="1097280"/>
          </a:xfrm>
          <a:prstGeom prst="rect">
            <a:avLst/>
          </a:prstGeom>
          <a:solidFill>
            <a:srgbClr val="003C69"/>
          </a:solidFill>
          <a:ln w="57150">
            <a:noFill/>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5"/>
          </a:lnRef>
          <a:fillRef idx="1002">
            <a:schemeClr val="dk2"/>
          </a:fillRef>
          <a:effectRef idx="3">
            <a:schemeClr val="accent5"/>
          </a:effectRef>
          <a:fontRef idx="minor">
            <a:schemeClr val="lt1"/>
          </a:fontRef>
        </p:style>
        <p:txBody>
          <a:bodyPr lIns="91426" tIns="45710" rIns="91426" bIns="45710" anchor="ctr" anchorCtr="1"/>
          <a:lstStyle/>
          <a:p>
            <a:pPr algn="ctr" defTabSz="4702175"/>
            <a:r>
              <a:rPr lang="en-US" sz="6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anose="020B0A04020102020204" pitchFamily="34" charset="0"/>
              </a:rPr>
              <a:t>Discussion</a:t>
            </a:r>
          </a:p>
        </p:txBody>
      </p:sp>
      <p:sp>
        <p:nvSpPr>
          <p:cNvPr id="55" name="Text Box 5"/>
          <p:cNvSpPr txBox="1">
            <a:spLocks noChangeArrowheads="1"/>
          </p:cNvSpPr>
          <p:nvPr/>
        </p:nvSpPr>
        <p:spPr bwMode="auto">
          <a:xfrm>
            <a:off x="22600920" y="25710605"/>
            <a:ext cx="20574000" cy="1097280"/>
          </a:xfrm>
          <a:prstGeom prst="rect">
            <a:avLst/>
          </a:prstGeom>
          <a:solidFill>
            <a:srgbClr val="003C69"/>
          </a:solidFill>
          <a:ln w="57150">
            <a:noFill/>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5"/>
          </a:lnRef>
          <a:fillRef idx="1002">
            <a:schemeClr val="dk2"/>
          </a:fillRef>
          <a:effectRef idx="3">
            <a:schemeClr val="accent5"/>
          </a:effectRef>
          <a:fontRef idx="minor">
            <a:schemeClr val="lt1"/>
          </a:fontRef>
        </p:style>
        <p:txBody>
          <a:bodyPr lIns="91426" tIns="45710" rIns="91426" bIns="45710" anchor="ctr" anchorCtr="1"/>
          <a:lstStyle/>
          <a:p>
            <a:pPr algn="ctr" defTabSz="4702175"/>
            <a:r>
              <a:rPr lang="en-US" sz="6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anose="020B0A04020102020204" pitchFamily="34" charset="0"/>
              </a:rPr>
              <a:t>References</a:t>
            </a:r>
          </a:p>
        </p:txBody>
      </p:sp>
      <p:sp>
        <p:nvSpPr>
          <p:cNvPr id="56" name="Text Box 5"/>
          <p:cNvSpPr txBox="1">
            <a:spLocks noChangeArrowheads="1"/>
          </p:cNvSpPr>
          <p:nvPr/>
        </p:nvSpPr>
        <p:spPr bwMode="auto">
          <a:xfrm>
            <a:off x="1115095" y="27914295"/>
            <a:ext cx="20574000" cy="1097280"/>
          </a:xfrm>
          <a:prstGeom prst="rect">
            <a:avLst/>
          </a:prstGeom>
          <a:solidFill>
            <a:srgbClr val="003C69"/>
          </a:solidFill>
          <a:ln w="57150">
            <a:noFill/>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5"/>
          </a:lnRef>
          <a:fillRef idx="1002">
            <a:schemeClr val="dk2"/>
          </a:fillRef>
          <a:effectRef idx="3">
            <a:schemeClr val="accent5"/>
          </a:effectRef>
          <a:fontRef idx="minor">
            <a:schemeClr val="lt1"/>
          </a:fontRef>
        </p:style>
        <p:txBody>
          <a:bodyPr lIns="91426" tIns="45710" rIns="91426" bIns="45710" anchor="ctr" anchorCtr="1"/>
          <a:lstStyle/>
          <a:p>
            <a:pPr algn="ctr" defTabSz="4702175"/>
            <a:r>
              <a:rPr lang="en-US" sz="6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anose="020B0A04020102020204" pitchFamily="34" charset="0"/>
              </a:rPr>
              <a:t>Acknowledgements</a:t>
            </a:r>
          </a:p>
        </p:txBody>
      </p:sp>
      <p:sp>
        <p:nvSpPr>
          <p:cNvPr id="15" name="TextBox 14"/>
          <p:cNvSpPr txBox="1"/>
          <p:nvPr/>
        </p:nvSpPr>
        <p:spPr bwMode="auto">
          <a:xfrm>
            <a:off x="1287823" y="15391634"/>
            <a:ext cx="20208240" cy="2739191"/>
          </a:xfrm>
          <a:prstGeom prst="rect">
            <a:avLst/>
          </a:prstGeom>
          <a:noFill/>
          <a:ln w="9525">
            <a:noFill/>
            <a:miter lim="800000"/>
            <a:headEnd/>
            <a:tailEnd/>
          </a:ln>
        </p:spPr>
        <p:txBody>
          <a:bodyPr wrap="square" lIns="91426" tIns="45710" rIns="91426" bIns="45710" rtlCol="0">
            <a:spAutoFit/>
          </a:bodyPr>
          <a:lstStyle/>
          <a:p>
            <a:r>
              <a:rPr lang="en-US" altLang="en-US" sz="5000" dirty="0"/>
              <a:t>Text, figures, pictures, etc. can be inserted here. Consider using figures, tables, and/or pictures to illustrate your study design</a:t>
            </a:r>
          </a:p>
          <a:p>
            <a:endParaRPr lang="en-US" altLang="en-US" sz="3600" dirty="0"/>
          </a:p>
          <a:p>
            <a:endParaRPr lang="en-US" altLang="en-US" sz="3600" dirty="0"/>
          </a:p>
        </p:txBody>
      </p:sp>
      <p:sp>
        <p:nvSpPr>
          <p:cNvPr id="14" name="AutoShape 309" descr="data:image/jpeg;base64,/9j/4AAQSkZJRgABAQAAAQABAAD/2wCEAAkGBxQSEhUUExQVFRQXFBcXFBUUFRQUFRgUFBUWFxUYFxQYHSggGBwlGxQUITEhJSkrLi4uGB8zODMsNygtLisBCgoKDg0OGhAQGCwcHBwsLCwsLCwsLCwsLCwsLCwsLCwsLCwsLCwsLCwsLCwsLCwsLCwsLCwsLCwsLCwsLCwsLP/AABEIAMIBBAMBIgACEQEDEQH/xAAbAAABBQEBAAAAAAAAAAAAAAAEAAECAwUGB//EADwQAAEDAgUCBAQFAwIFBQAAAAEAAhEDIQQSMUFRYXEFIoGREzKhsULB0eHwUmJyFPEGI1OS4hUzQ4Ki/8QAGQEAAwEBAQAAAAAAAAAAAAAAAAECAwQF/8QAJBEBAQACAQQBBAMAAAAAAAAAAAECEQMSITFBUTOBkdEEInH/2gAMAwEAAhEDEQA/APECEycFKEAgnUSnlAOnTApw5ALKllT5k8oBoSlTCUIBM1nhdBREttt9QdFhtC0PDK8HKfTtuPzU5HBLmoes1HuYh3tUGBAUwFItSAVbJAsUC1FhLIlsaBJ0YKAVjaIRsaAtpFWNoIzIExajY0GDITFXuCqfUAT2SshVm3UqReSk1iAYNQ77lF1TAQ+icCLWKNVysB5SkJhQKab4aIlPCewFypKbmpIAVSBUU8oCZCgWqQToCACkGKTQr6bEBW3DSrmYE8oimxEsWeWWmmOGwIwRCb4cLapslU4rDbhROTvqry4u24y8ielYgq2FU90LVg3GOkA69lBzVRg7tBaYO429kVPI9dll4qgr6aiKaMLVAMT2FPw04ar8iWRLYVZU2VXhqeEbAcyouaUUYVNS6NgG4EpjT5RL4ChTpF5voq2FLGl2lhyndDe6Jr2sEIacpykqdJTZEUKaiWJ7LQU05S+Er8qiQmFORShOQkEBUWpK0hJGwy04bKZSCoHFlIKTjm11/JRCAciFfSKqSYYSoaNIIqkxA0HrRw6w5Ozp4hdFivNKyaixGtpLnuTokcxj6WQ9Cs8hdb4hgszeouFz1TDD1XTxckscnLx9OSfhNWHQdD91sPpLnWsLTK6TB1Q9g+qOT5ZxUGq6mwHVLInAWajnC8W76H1VL6ZGohF06kImmQd46G7T6bI6vkdPwyCoStit4eInQcjzN/UfVAYvDuYJy2Ojhce4VS7SDcVU8qwiVbSophRSw5N3eyKcA1quyoLxB2gR5CljS65Vnw4VmH0UqqewGc1VuaiMqreFQUEKtzVeQoOCZKCFGFa4KEJkikkkmGdTJBkKx4zX9wFHKkCqBkkk6AdqvOHt1VmGw8XPoig1Tcj0ApPhamDes/FUYMjQ/dWYSrCjObi+PLVdPhBK1KLFkeHumFu4Rq4M3fCdh7LmvFsFkfI0P3XbNpILxPw7O0jfbvslx59NHJh1YuKDVfhBlNvZMaZEgiCDBV1Ji67ezzxLXSpBqZrUQynKjatKcqcPhEijyq6rAjYToYog+U/p6hG06jXW/wDbO5aJYejmnb+QgqTFfliEvHg/KzEeDtIzEBv99PzMPQs/D6R2WfiPDnsvGZv9bbt9d29iAtSjWcy7XQd4RtPGsddwNN+nxKe/+TLT6QnM/lNx+HLhZ+LHmXaYrwxrhmgEf9SjEf8A3p2j/wDK53GeEvBLmw9vLdR/k3UfZaSpZ2ikE1QKATCZCqIVoKg9OBS9qqJhWlyreqCslQKdygXKknTKslJMBc0KCkUwCoEjMJh9z6BLCYabnTbqj8qjKnIgApQnDU8LM0HskQVnxlMFaoCFxdGb7hVKGh4TiNF1uBMrz/CVIK7HwfFzC5efDV3Hbw5bmnT0Gol1CQqcEZWrSYuO10xxP/EfheUioNNHfkVjupQRcG02+xXpuMwIe0tIsRHuvP8AFYB1N5bwbHkLo4uTc1XJ/I49Xqgek0rQw1OYuBqbwPf2VTXAggNgwAZuTfUW8uiIaYaLa73nXTpofda1zr6RgTvpAnXYfspOwQfoHZzMgN3HQKxoIGZmRp6Z3OEyLFxMGNxzrKk2ByHRaIt1nVTTlZb6JBuIVgatprZ8xMncuk37qNTAZ/lABiRPlne0qeqnpkhmwupAdCrqtMtsQQR6aIdxOqqBOlWLXSxxa7kGFd/rGOP/ADG5Xf8AUp+U+rdD9EJ8SL6H+bIWpicxv9vyCchUfjPDxUEgCqP66dqg/wA2fqPVYeK8IeLsPxB0EO9WfpKOpVCDIOUjfQq848OEVBf+tnlf6jR336q5kixzEpnXXSYnDNqCY+J/c2BVHfn1B7rFr+HkfIc3SIf/ANu/oStJdkz3KtWOEaqioVpCJz1WUoSTJBJThMmAavw1DNc6fdPhsPNzMccrTaOkJZZaOGaxOpBKFnszQnhKbpxMoCJUXMg8q4MvflMwQeUbAGtRgyNFoeFYnKQn+Bp1VZwhbcAwll/aarTjy6a7zwnFSAumwb5XnvguKiAV2/htcWXm8mNlejhlK3aVOVi+J+Hh5nqb9Ft0H5rDTcqTqTTYSNRrBM8/zZTj2oz7zTia2Ayuc3LeZJA0AIvfSbXVTcE578gEgm0i9riSLCxEnRdLisEC7OddIaSD0uep/ZCYmo58eYsaI0L5OUQDUO5gACwtC68co4ssaznMe05IuCPLIOoEadCEnYJ8iabw4mACMoJg2vqbBXOw4L3QS8SRnOa82Bvf3SfhYZa7reoki++uWOxTRoVW8Mq0vNDHNaAXAEZgOrXa+kocslsiCe+x4BF4mDHtuojANiXTm0jKZt16JzSOQgSGgjMYkb3kbW0RRpbX1ArS4gCwylwaeXcgc6LPq+GyJaQNwCdp349VoHB5Scxl4I8rQZNp16DXupV8XSIa4B2cADLYMgSJtDjroI78zo3KYrBuDodI7pf6YBdHVe1wIcM42PyuB/tPE7GQsyt4faWGT/SbH0OhTlTYzajIQ1ZoRNUkWMjuhnOVxIV8tMgkHkWVn/qM2qjN/cLPHrv6p33QlZgVwtra9JtQWIeOtqg/X6rLq4L+kz0Ov7q/Ipf6gjW/fVXLYnTPLExYtKGP1N/Y+6HxmCggMJcYuCIM8C91cuyAlySoqy0wQQeCkrDQaFMJiFIBZLSCU6JQlCCNB1hTDd1Jqm6nugGIBTNF1JrFZ8PhIJ4alJ0J6CxJ6esK1pmfL6AC069lYwTkEiwidIkk3J36q2iwjYQLcT1U2nFmGpZSI309haF1WCbESY+WYGxBP5fVc1TolmoIvFwYkT+i2sC4NFhcSXQZHmIAA7fmsM8dujjzdj4Y5p8rnQNb2Fgbg73RYb2I6/qsLDPs3TX72W5SmBF+m/dc9jplMaNgXWNhIsTfjjW6zcTgQ1zobDXQCJzRxGYk6ASfyXQPpgsPOWBeZMgwR2QtWjMSwngN1/mv0TlqMpKw24bJFjBPlcJABI5iJ4/RSquy08gYBLgS4lzn5xPmmwGpAAG61BSEaDkzM7ggc2UaNJgcQ8EtykWEkTbNc7a2Wsy9MrizXNzgMtJIBGW82EzrPYc83qqNfSdklrajY0yPEReHSQL7dbrWxuJcPJTc7IGgFzaYYeIkCQIQ1HBuaAXNpgEG9UjMR0aJkekq/wDGdjIx1ao8eYz1ytB5gkDQIetWysLGkFrg3Oco+axgEiQRYW16rddgKeQuDmXMZD5S2ZLjDneYiwBHtKH+PQEFzCYBaWhoh1ozAzDDuRGvunorWUyhMtbGaJAzAgmBADvxHW3oqAC4nNMi0OtcnQ8HU+iIxdRvysYWMuTLs5J2vAiBFlVUzH8RI4LiZ1gex+qWiA1Q1wgj+dCsjG+HRdjsw4EyPRbGIbp3kHS3b2Q1Y5RIMXFxsl4Fc29xGqgXrdxNFrx5vm2cd+h/VYeLwThdui1xyibA76qGfVVVVxmDZUuctpijax9RW4fxBzTsRwUIVEhV0wnXYfxzDFozNeDuMrXj0cSDHokuRhJLpAujWBRKwKFTKZ1C08Ligd0ZY2K2PYOfRORslRIOqmRcqATWp4VtIW/2i9tEz3SUAqbbIvC5SQ12kjuBP6IN8wb+ivoDQnRICKTbzdpjyolmGc0TlMRc6RMwZ9D7Kqu9uVmU3gz0Gaw+k+qhTxBgiTcgkHluhPupoaGLxIe4hvlbLepJaCMxOxuUdhqeUanLaYmJm2Yd1m0iM0gQCLTzAmNN5Wk15g2kwIMRlggk2JnQBRV4tXA1gBeZBkAAabzJHPVdF4diC+w+YTI/SVzGBqCTaYbBP+W4I6LaoVbgXDiAAQS3QuABaIHEn9VlcW+OTfc4E2LbiZm0G/urAYaIJkXm4gHVDYINa2aszIDWGQ4tAvI1A6pmVLERYxwfZRrS97WigIzToQBFpN+dNvdTmxzNv+JxA2AsCPTdTp4cPOUCHQdTYZb350OiGpVCLix0513A2/VV4T5NVJpAFgIc4WncCzszCOdP2QlaoIc97i6rIa1ugiLEiNAduUTiHF7i4nNYXcOeG/zX1VNRxIDQIaHNLnQ6XPIsJ1A7d1cv4RYGxlJ73g1A1g8uerEDziQXXjY6cpVhTcf+VTzhgDblwNSo9wDYgfNAc62yMqVnZQG1WscTDj+EMEQXA9S62s3WNWrOcIzhrc2c5myC+I1a3QjpBjRWgHUricrmZxyfI7a7YkC0crOgtkEETBbP9JvbmeUfjqucgvcXQbkBrfLNw0W5PGqCrVGl7oJdDvK4yDlknSYG1o9kkqK40BF+gknt6ILGUiNRH7fZG1ny3zCdAOwOl9o+6CrPgW+ms99kBQ6/5eirLCLD5joJ1EGffZWuF9ST1/VVYlxnPA2mDN5MExof0RotgcRRa/5g30EfZYuK8OLbtv0XQuubgDtZVPaNohVjlYPLlXCNUwC3a2AD+hWV8MNHJ+y3nJKnpVimkokpk+47MppVjDxYqpJapauDx2xWzh35tNVyzXA62PP6ozDYssgHbfos8sPhUrpnN4mNdtd/uq4QtHFhw7p3NO+nIWR6EgRHXRXBsvnKDuZsPpogxTg69jqj6THW1A6fmikuoME3IMnYW+q0KlIOLGsAsPMY+Z7je/AgIdjIygjmDz/IKPw8NN5AkTABNjaPqptB8Oy1tR9jZFUXEXHrp9bFV0Cc5IHzGWjWDeAETTfqbW2A6/zVQuCRVcADEXMOIiRvI3vv39C21CDEiDDTxs2UJSymPKOsmZidEQCCbgQL7DcQIOo76qa0lbHh1EFwAi0zqQIGpHGnuj6eJJLYEmQJgTqIid7rMw2JGU5WnMRD3agC1m7Nmw6R1R9CGEXBJEgdYlp63tHRRZ3XL2alJzKZc4S7Jpcak5b2EcqijUA1LgYsGjWTpM2E79SoYes0PcXtLWOBaZmdjt1voYTPrUp/+RwGrmuEa6AFoJib6b909DaFGqC9oIbcwRE7gGc07E6Qh8QxzXG4zG7XlwaYactjOttEbUxlIDygPfAyhtMsIdeSXG5GnXrusk1Zc577udpEASdQbHqne3sjYlkHM831OriRYbc36IPHBgEsJsRNN4IIkAF2fSAR01RFV5YQA7MLwLggGxBBECZ2VXiFUtLMpLfIHObcZXEXgzJzDnmE4mxnY2kWtzGR5g2DaYbJ+4jmUAC07hpF55McenuVp41xacgc6HMzEWcC4k6g6QI9lRi6kS4hzXNb8oDA0F0AEQdLzEHhVpDLdUMkE6W6Qh6rbztcC/uef90dRw3xC5xMwAYsCc0Mbf8AyLJtoTogcccr3NgtiWhp1A5JN5OvshIclp39b/pdQdZpkS3m4ngj/tSZYJOjcabgT3BQCwuDLzGdjNpe7KJ4uhmUHEwIOu4GmqIJJABHW5jmfuPZE58wBjaDe08juLkcylaA1QCnTuPMdD0C5rFMzOJW34tVv20WLVKeHydDFgSWzhmsptAe0FxGYyNJ0HsElruluOHSSSXSzOCptftt/NFAJ0AVSrFtxcfy3RauCxkj7hYTHkaK+m7dtjx+nKjLHZyunoCbg/stLDukSdiNOD/sue8Jxpc4NjzX03ABn6Suhw1QPBJ2G307Lny3O1Xr2OY6QI0E6+pTgOmNe0j7pqL/AC27H+eiJazQnj9/zUATgmRBPlkwDu2fxaH6cJ6ehjW3KiHz2Bt0V9Jog3jUdoAIn1QF1IWGkXuZB991Oi0X3kwDe3qVXsPf1siKQMEiLXnjt1SXBOBr5Ia5gIzeYgw8iDYgnqI00C08PS+IAWuESREy4H+mLX+ixRUvIk21M+v5e6vFM5bsMR80Xm+6iyLlaeMeGuyseXRYlwAAduA4GIndXZiabs0gtaXMHZ7WkmZt54HYoVzA0w9sMIlpDpbJA/FcG4ui2ukAhwJFMsBv5i2pmp5QdfNlBB2RJ3PYOlU1dJz6zJFzvmE3V+IxAhofmfacxcQ5ocTLd80ETtcnlZ1GqCTOpJuNvQfZFGu1sF9RpjSnGZzSAI7XKJuimx1QNqABoGQzmNy6QMsiLDW0WQ2Nddpf8x0E+UsH9Tz3ERt6JUnF4vme+IBkkNBOpM8n3O6pxOIzF0EZWEhoERBIGpuQcuh/NWhTisS8uDnEZobBbLcrbk2tfk3QeNaXhhJu45RwAIAMbA39ii8Jgn1XOghjWg5iTJy2MNAu4wRbqOU1DCfFqBodULIJe6x8gjTbRzTeIlCaE8QwZogtL2uNsxZcAZj5SdSZDZ7hAPxJ3bna68VLuBFhleDmEd+4K0PHfFG1C4NpgCcrHycxaHAy8aEnKL/dZMdfdNKipl/Dabxc5eml1W486q4yD7ehVLWlzoGpQEJCm2tla/q2PqFa1jWubmmDBkbAwTb1WdjqwykAXzG/I2EbJHAOIry6P5Krw1LM+Nhc+ihUEWK1fD6GSm5zrEtJE7xqr1rsTOxFY5jKSwsfjC55IMDSx4SXRJWbOSSSWgOE6ikgJJwUySAKpVZNzlds7QevHdH4LxB1Mw6Y+v7hYyIoYj8LhLduW/4n8lOWMsOXTufD8UHQQbdL+36LUoV7X052/ZcBQqupQ5pzMJ127EfhK6fwvxUOFtYuD+Y37rkzwuPf00mq6Vjp7Kz4ZmLWPIWfhXzGT1aT9iVpU6o/E2/B/bVRsaWN21PUQpME8wJmO3J+yHZUG3Kub6JnBWGcQLOynvFx/CrsLWe17SCTmIBBOsmIPB67IJruTboJ+6tZlJAJLdJkfm2fdBtDF1cjgGPkTJgy0OY85ctrWgxtMK52IaWCo9ttHtaXjdxbl2DrjWflPVBNptc0k52Fr8sQXNJMmAY8p8vXZXGfhVKQpgCQ4PzZn/EEhubSGkFzQMou4coNF2ONSM4YGwSYb5wIi7zcmL94Q4w7nNzhoGlyQLxaBybeqENclsQ3YZjmzWMwJMN9laC51wMzW7HjsNUlHrNLIBcYcwny2udRO4iFXTOYtYAONdtSb6KytjQBlAa4GZzZso6i8gzJtCDqObluAHZptMFpBtczYxb90J2PoNpnDF2c/Ea/5W5SS1xgGCfLfLfoLIDHY8lr2sgNdGdwAaXAH5R/aDHeATwmw1pcGwIILibDsZ6fVZszJuBJIHrZUmpOACoLtZEjTpPdWVDEKmpWmIm06xrz7IKovhVwJ/ZWPbvtb6qORIjVtI669BwsfFVJPZaeNfAjlY9R6eJmoMkydo15On5n0Rf/ABL4nlpBjXa7R9SUOMhaWk+aZkWgnXvwud8UxGZ8TIbYHnkrbjx3U5UGnSSXQhBJJJAJJJJASTkcKCcFAOkCkkgL8PiHMMjfUG7SOCFoUWh/mpEh4uWTcRu0/iH1WSFJpgyLEaEWKVmw7LwXxsEhr4a7QE6Hv/Seq6ylibQdODzH8uNV5pSxLatnkMqbVPwu/wAxsf7h6rY8P8TqUDkqglo63aNi127emi5c+L3j+P01me/LvaVIBsxN77+UiPeVOjSLxALZGxIbPaVlYPxAFoc12psWmB/4noVoUubTIs6O8yeywlVZpaaTpPkda5gTbY22SNF4Elrg3ki3uqn1SSXSQ4k3B/RXuxR+GQRd0AuNrSDEeguevKol+K8ULqTaLZgEue46ueT9gg2Oc13lcWuvJm99fdVNEJ3GLwYOnoUGJp1f6yHAkzI8xzXzB0EzKVLFHy5GguNw3L5RJgQOdLm6E/1ABuzN6xb27+6HZUMGCWiZAm9jaSmNjqlAN+fNm6ARvYDWe8Kuk+lmE/EIvqGxOwidPVD1MQ5zYyhomTuSdzJuB0VHx4KCE+IAugky0gQRpMQfLtdCEcX4hQdVvO8RI1iIUWuHOXrv6IJN9MkGZEDXvohVMt1jTY6lRc3v6xKZEWzupZtpgRfrF0xdHKH8RfHlETuVJwDiqxJKzqj4k8af5bK974us/E1hOUieehPC1xnorVFWtlDne08lZJRmOeJyjRv3OqEXVGaKSeEkwZJJJAJJJJAJOEkkA6dJJAJOEkkA4W5hTOFdN8tSGzeBGg4CSSjPxDg7/hlx+KRJggyNj3C67CfJ6j80klxc31Ps3x+n9xYSqHyjukklEmP6fmpA+U/5N+zkkkAPU0TDRMknAT9B/N0GdSnSVAR4iwBzIAHlGltlm1dUkkJW0vkqf5N/NRZomSSBbrOxfzpJJTyfpnu1HdY9L5/VJJdPH7Tl4BFQKdJboMkkkgP/2Q=="/>
          <p:cNvSpPr>
            <a:spLocks noChangeAspect="1" noChangeArrowheads="1"/>
          </p:cNvSpPr>
          <p:nvPr/>
        </p:nvSpPr>
        <p:spPr bwMode="auto">
          <a:xfrm>
            <a:off x="246063"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2" descr="Image result for women insomnia"/>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 name="Text Box 6"/>
          <p:cNvSpPr txBox="1">
            <a:spLocks noChangeArrowheads="1"/>
          </p:cNvSpPr>
          <p:nvPr/>
        </p:nvSpPr>
        <p:spPr bwMode="auto">
          <a:xfrm>
            <a:off x="1105156" y="6377343"/>
            <a:ext cx="20208240" cy="6605852"/>
          </a:xfrm>
          <a:prstGeom prst="rect">
            <a:avLst/>
          </a:prstGeom>
          <a:noFill/>
          <a:ln w="9525">
            <a:noFill/>
            <a:miter lim="800000"/>
            <a:headEnd/>
            <a:tailEnd/>
          </a:ln>
        </p:spPr>
        <p:txBody>
          <a:bodyPr lIns="91426" tIns="45710" rIns="91426" bIns="45710"/>
          <a:lstStyle/>
          <a:p>
            <a:r>
              <a:rPr lang="en-US" sz="5000" dirty="0">
                <a:latin typeface="+mn-lt"/>
                <a:ea typeface="Calibri" panose="020F0502020204030204" pitchFamily="34" charset="0"/>
              </a:rPr>
              <a:t>Text, figures, pictures, etc. can be inserted here</a:t>
            </a:r>
          </a:p>
          <a:p>
            <a:endParaRPr lang="en-US" sz="5500" dirty="0">
              <a:latin typeface="+mn-lt"/>
              <a:ea typeface="Calibri" panose="020F0502020204030204" pitchFamily="34" charset="0"/>
            </a:endParaRPr>
          </a:p>
          <a:p>
            <a:endParaRPr lang="en-US" sz="4000" dirty="0">
              <a:latin typeface="+mn-lt"/>
              <a:ea typeface="Calibri" panose="020F0502020204030204" pitchFamily="34" charset="0"/>
            </a:endParaRPr>
          </a:p>
          <a:p>
            <a:endParaRPr lang="en-US" sz="4000" dirty="0">
              <a:latin typeface="+mn-lt"/>
              <a:ea typeface="Calibri" panose="020F0502020204030204" pitchFamily="34" charset="0"/>
            </a:endParaRPr>
          </a:p>
        </p:txBody>
      </p:sp>
      <p:sp>
        <p:nvSpPr>
          <p:cNvPr id="19" name="TextBox 18"/>
          <p:cNvSpPr txBox="1"/>
          <p:nvPr/>
        </p:nvSpPr>
        <p:spPr bwMode="auto">
          <a:xfrm>
            <a:off x="22567030" y="6389221"/>
            <a:ext cx="20208240" cy="3170078"/>
          </a:xfrm>
          <a:prstGeom prst="rect">
            <a:avLst/>
          </a:prstGeom>
          <a:noFill/>
          <a:ln w="9525">
            <a:noFill/>
            <a:miter lim="800000"/>
            <a:headEnd/>
            <a:tailEnd/>
          </a:ln>
        </p:spPr>
        <p:txBody>
          <a:bodyPr wrap="square" lIns="91426" tIns="45710" rIns="91426" bIns="45710" rtlCol="0">
            <a:spAutoFit/>
          </a:bodyPr>
          <a:lstStyle/>
          <a:p>
            <a:r>
              <a:rPr lang="en-US" sz="5000" dirty="0"/>
              <a:t>Text, figures, pictures, etc. can be inserted here. Consider using figures, tables, and/or graphs to convey your research findings. Make sure that titles and labels for figures, tables, and graphs can be clearly seen and use the same font as the rest of your poster</a:t>
            </a:r>
          </a:p>
        </p:txBody>
      </p:sp>
      <p:sp>
        <p:nvSpPr>
          <p:cNvPr id="2" name="AutoShape 2" descr="Image result for stress walk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TextBox 11"/>
          <p:cNvSpPr txBox="1"/>
          <p:nvPr/>
        </p:nvSpPr>
        <p:spPr bwMode="auto">
          <a:xfrm>
            <a:off x="1374076" y="29507324"/>
            <a:ext cx="20205589" cy="1815862"/>
          </a:xfrm>
          <a:prstGeom prst="rect">
            <a:avLst/>
          </a:prstGeom>
          <a:solidFill>
            <a:schemeClr val="bg1"/>
          </a:solidFill>
          <a:ln w="9525">
            <a:noFill/>
            <a:miter lim="800000"/>
            <a:headEnd/>
            <a:tailEnd/>
          </a:ln>
        </p:spPr>
        <p:txBody>
          <a:bodyPr wrap="square" lIns="91426" tIns="45710" rIns="91426" bIns="45710" rtlCol="0">
            <a:spAutoFit/>
          </a:bodyPr>
          <a:lstStyle/>
          <a:p>
            <a:r>
              <a:rPr lang="en-US" sz="5000" dirty="0"/>
              <a:t>This study was supported by …. (acknowledge funding and/or other support for the conduction of your study.</a:t>
            </a:r>
          </a:p>
          <a:p>
            <a:endParaRPr lang="en-US" sz="1200" dirty="0"/>
          </a:p>
        </p:txBody>
      </p:sp>
      <p:sp>
        <p:nvSpPr>
          <p:cNvPr id="57" name="TextBox 56"/>
          <p:cNvSpPr txBox="1"/>
          <p:nvPr/>
        </p:nvSpPr>
        <p:spPr bwMode="auto">
          <a:xfrm>
            <a:off x="22752081" y="19913595"/>
            <a:ext cx="20208240" cy="1631196"/>
          </a:xfrm>
          <a:prstGeom prst="rect">
            <a:avLst/>
          </a:prstGeom>
          <a:noFill/>
          <a:ln w="9525">
            <a:noFill/>
            <a:miter lim="800000"/>
            <a:headEnd/>
            <a:tailEnd/>
          </a:ln>
        </p:spPr>
        <p:txBody>
          <a:bodyPr wrap="square" lIns="91426" tIns="45710" rIns="91426" bIns="45710" rtlCol="0">
            <a:spAutoFit/>
          </a:bodyPr>
          <a:lstStyle/>
          <a:p>
            <a:r>
              <a:rPr lang="en-US" sz="5000" dirty="0"/>
              <a:t>The conclusions or discussion section is typically described using text, though other methods (pictures, figures, etc.) are also acceptable.</a:t>
            </a:r>
          </a:p>
        </p:txBody>
      </p:sp>
      <p:sp>
        <p:nvSpPr>
          <p:cNvPr id="58" name="TextBox 57"/>
          <p:cNvSpPr txBox="1"/>
          <p:nvPr/>
        </p:nvSpPr>
        <p:spPr bwMode="auto">
          <a:xfrm>
            <a:off x="22692360" y="27363613"/>
            <a:ext cx="20208240" cy="3939520"/>
          </a:xfrm>
          <a:prstGeom prst="rect">
            <a:avLst/>
          </a:prstGeom>
          <a:noFill/>
          <a:ln w="9525">
            <a:noFill/>
            <a:miter lim="800000"/>
            <a:headEnd/>
            <a:tailEnd/>
          </a:ln>
        </p:spPr>
        <p:txBody>
          <a:bodyPr wrap="square" lIns="91426" tIns="45710" rIns="91426" bIns="45710" rtlCol="0">
            <a:spAutoFit/>
          </a:bodyPr>
          <a:lstStyle/>
          <a:p>
            <a:r>
              <a:rPr lang="en-US" sz="5000" dirty="0"/>
              <a:t>The references section may be optional for some poster presentations. If including references on your poster, keep this section brief. Include a few key references that were used in the development of your study, abstract, and/or poster. Each references should follow the same citation format (APA, MLA. Etc.) for consistency.</a:t>
            </a:r>
          </a:p>
        </p:txBody>
      </p:sp>
      <p:pic>
        <p:nvPicPr>
          <p:cNvPr id="4" name="Picture 3">
            <a:extLst>
              <a:ext uri="{FF2B5EF4-FFF2-40B4-BE49-F238E27FC236}">
                <a16:creationId xmlns:a16="http://schemas.microsoft.com/office/drawing/2014/main" id="{4CE9EC1D-4E00-4EDA-8AC7-27F382014997}"/>
              </a:ext>
            </a:extLst>
          </p:cNvPr>
          <p:cNvPicPr>
            <a:picLocks noChangeAspect="1"/>
          </p:cNvPicPr>
          <p:nvPr/>
        </p:nvPicPr>
        <p:blipFill>
          <a:blip r:embed="rId2"/>
          <a:stretch>
            <a:fillRect/>
          </a:stretch>
        </p:blipFill>
        <p:spPr>
          <a:xfrm>
            <a:off x="346075" y="1042003"/>
            <a:ext cx="6806768" cy="3403384"/>
          </a:xfrm>
          <a:prstGeom prst="rect">
            <a:avLst/>
          </a:prstGeom>
        </p:spPr>
      </p:pic>
      <p:pic>
        <p:nvPicPr>
          <p:cNvPr id="1026" name="Picture 2" descr="ncwu primary logo">
            <a:extLst>
              <a:ext uri="{FF2B5EF4-FFF2-40B4-BE49-F238E27FC236}">
                <a16:creationId xmlns:a16="http://schemas.microsoft.com/office/drawing/2014/main" id="{F7FBA2A6-839B-46A5-9DAA-4CE1B2BD67AB}"/>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443316" y="1101422"/>
            <a:ext cx="6409784" cy="32048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100" b="0" i="0" u="none" strike="noStrike" cap="none" normalizeH="0" baseline="0" smtClean="0">
            <a:ln>
              <a:noFill/>
            </a:ln>
            <a:solidFill>
              <a:schemeClr val="tx1"/>
            </a:solidFill>
            <a:effectLst/>
            <a:latin typeface="Arial" charset="0"/>
          </a:defRPr>
        </a:defPPr>
      </a:lstStyle>
    </a:lnDef>
    <a:txDef>
      <a:spPr bwMode="auto">
        <a:noFill/>
        <a:ln w="9525">
          <a:noFill/>
          <a:miter lim="800000"/>
          <a:headEnd/>
          <a:tailEnd/>
        </a:ln>
      </a:spPr>
      <a:bodyPr lIns="91426" tIns="45710" rIns="91426" bIns="45710"/>
      <a:lstStyle>
        <a:defPPr>
          <a:defRPr sz="2400" dirty="0"/>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12620</TotalTime>
  <Words>226</Words>
  <Application>Microsoft Macintosh PowerPoint</Application>
  <PresentationFormat>Custom</PresentationFormat>
  <Paragraphs>16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Black</vt:lpstr>
      <vt:lpstr>Calibri</vt:lpstr>
      <vt:lpstr>Default Design</vt:lpstr>
      <vt:lpstr>PowerPoint Presentation</vt:lpstr>
    </vt:vector>
  </TitlesOfParts>
  <Company>University of South Carolina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gaexsc</dc:creator>
  <cp:lastModifiedBy>Frye, Michael</cp:lastModifiedBy>
  <cp:revision>892</cp:revision>
  <cp:lastPrinted>2020-05-27T12:05:51Z</cp:lastPrinted>
  <dcterms:created xsi:type="dcterms:W3CDTF">2006-05-01T20:10:23Z</dcterms:created>
  <dcterms:modified xsi:type="dcterms:W3CDTF">2025-04-03T17:56:35Z</dcterms:modified>
</cp:coreProperties>
</file>