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handoutMasterIdLst>
    <p:handoutMasterId r:id="rId3"/>
  </p:handoutMasterIdLst>
  <p:sldIdLst>
    <p:sldId id="256" r:id="rId2"/>
  </p:sldIdLst>
  <p:sldSz cx="43891200" cy="32004000"/>
  <p:notesSz cx="9296400" cy="7010400"/>
  <p:defaultTextStyle>
    <a:defPPr>
      <a:defRPr lang="en-US"/>
    </a:defPPr>
    <a:lvl1pPr algn="l" rtl="0" fontAlgn="base">
      <a:spcBef>
        <a:spcPct val="0"/>
      </a:spcBef>
      <a:spcAft>
        <a:spcPct val="0"/>
      </a:spcAft>
      <a:defRPr sz="9100" kern="1200">
        <a:solidFill>
          <a:schemeClr val="tx1"/>
        </a:solidFill>
        <a:latin typeface="Arial" charset="0"/>
        <a:ea typeface="+mn-ea"/>
        <a:cs typeface="+mn-cs"/>
      </a:defRPr>
    </a:lvl1pPr>
    <a:lvl2pPr marL="457200" algn="l" rtl="0" fontAlgn="base">
      <a:spcBef>
        <a:spcPct val="0"/>
      </a:spcBef>
      <a:spcAft>
        <a:spcPct val="0"/>
      </a:spcAft>
      <a:defRPr sz="9100" kern="1200">
        <a:solidFill>
          <a:schemeClr val="tx1"/>
        </a:solidFill>
        <a:latin typeface="Arial" charset="0"/>
        <a:ea typeface="+mn-ea"/>
        <a:cs typeface="+mn-cs"/>
      </a:defRPr>
    </a:lvl2pPr>
    <a:lvl3pPr marL="914400" algn="l" rtl="0" fontAlgn="base">
      <a:spcBef>
        <a:spcPct val="0"/>
      </a:spcBef>
      <a:spcAft>
        <a:spcPct val="0"/>
      </a:spcAft>
      <a:defRPr sz="9100" kern="1200">
        <a:solidFill>
          <a:schemeClr val="tx1"/>
        </a:solidFill>
        <a:latin typeface="Arial" charset="0"/>
        <a:ea typeface="+mn-ea"/>
        <a:cs typeface="+mn-cs"/>
      </a:defRPr>
    </a:lvl3pPr>
    <a:lvl4pPr marL="1371600" algn="l" rtl="0" fontAlgn="base">
      <a:spcBef>
        <a:spcPct val="0"/>
      </a:spcBef>
      <a:spcAft>
        <a:spcPct val="0"/>
      </a:spcAft>
      <a:defRPr sz="9100" kern="1200">
        <a:solidFill>
          <a:schemeClr val="tx1"/>
        </a:solidFill>
        <a:latin typeface="Arial" charset="0"/>
        <a:ea typeface="+mn-ea"/>
        <a:cs typeface="+mn-cs"/>
      </a:defRPr>
    </a:lvl4pPr>
    <a:lvl5pPr marL="1828800" algn="l" rtl="0" fontAlgn="base">
      <a:spcBef>
        <a:spcPct val="0"/>
      </a:spcBef>
      <a:spcAft>
        <a:spcPct val="0"/>
      </a:spcAft>
      <a:defRPr sz="9100" kern="1200">
        <a:solidFill>
          <a:schemeClr val="tx1"/>
        </a:solidFill>
        <a:latin typeface="Arial" charset="0"/>
        <a:ea typeface="+mn-ea"/>
        <a:cs typeface="+mn-cs"/>
      </a:defRPr>
    </a:lvl5pPr>
    <a:lvl6pPr marL="2286000" algn="l" defTabSz="914400" rtl="0" eaLnBrk="1" latinLnBrk="0" hangingPunct="1">
      <a:defRPr sz="9100" kern="1200">
        <a:solidFill>
          <a:schemeClr val="tx1"/>
        </a:solidFill>
        <a:latin typeface="Arial" charset="0"/>
        <a:ea typeface="+mn-ea"/>
        <a:cs typeface="+mn-cs"/>
      </a:defRPr>
    </a:lvl6pPr>
    <a:lvl7pPr marL="2743200" algn="l" defTabSz="914400" rtl="0" eaLnBrk="1" latinLnBrk="0" hangingPunct="1">
      <a:defRPr sz="9100" kern="1200">
        <a:solidFill>
          <a:schemeClr val="tx1"/>
        </a:solidFill>
        <a:latin typeface="Arial" charset="0"/>
        <a:ea typeface="+mn-ea"/>
        <a:cs typeface="+mn-cs"/>
      </a:defRPr>
    </a:lvl7pPr>
    <a:lvl8pPr marL="3200400" algn="l" defTabSz="914400" rtl="0" eaLnBrk="1" latinLnBrk="0" hangingPunct="1">
      <a:defRPr sz="9100" kern="1200">
        <a:solidFill>
          <a:schemeClr val="tx1"/>
        </a:solidFill>
        <a:latin typeface="Arial" charset="0"/>
        <a:ea typeface="+mn-ea"/>
        <a:cs typeface="+mn-cs"/>
      </a:defRPr>
    </a:lvl8pPr>
    <a:lvl9pPr marL="3657600" algn="l" defTabSz="914400" rtl="0" eaLnBrk="1" latinLnBrk="0" hangingPunct="1">
      <a:defRPr sz="9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0080">
          <p15:clr>
            <a:srgbClr val="A4A3A4"/>
          </p15:clr>
        </p15:guide>
        <p15:guide id="2" pos="138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dward Crowley" initials="EC" lastIdx="2" clrIdx="0"/>
  <p:cmAuthor id="1" name="Crowley, Shannon" initials="CS" lastIdx="23" clrIdx="1"/>
  <p:cmAuthor id="2" name="Magal, Meir" initials="MM"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C69"/>
    <a:srgbClr val="3333CC"/>
    <a:srgbClr val="0066FF"/>
    <a:srgbClr val="6666FF"/>
    <a:srgbClr val="6600FF"/>
    <a:srgbClr val="CCCCFF"/>
    <a:srgbClr val="6699FF"/>
    <a:srgbClr val="005426"/>
    <a:srgbClr val="3D51A5"/>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8787"/>
    <p:restoredTop sz="95376" autoAdjust="0"/>
  </p:normalViewPr>
  <p:slideViewPr>
    <p:cSldViewPr>
      <p:cViewPr>
        <p:scale>
          <a:sx n="20" d="100"/>
          <a:sy n="20" d="100"/>
        </p:scale>
        <p:origin x="3936" y="928"/>
      </p:cViewPr>
      <p:guideLst>
        <p:guide orient="horz" pos="10080"/>
        <p:guide pos="13824"/>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handoutMaster" Target="handoutMasters/handout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owley, Shannon" userId="b9a38045-7159-4d3d-a2d7-f8a47681d5d7" providerId="ADAL" clId="{36645D16-C43F-469F-B908-31EF75D7E662}"/>
    <pc:docChg chg="custSel modSld">
      <pc:chgData name="Crowley, Shannon" userId="b9a38045-7159-4d3d-a2d7-f8a47681d5d7" providerId="ADAL" clId="{36645D16-C43F-469F-B908-31EF75D7E662}" dt="2022-09-01T19:12:05.721" v="8" actId="1076"/>
      <pc:docMkLst>
        <pc:docMk/>
      </pc:docMkLst>
      <pc:sldChg chg="addSp delSp modSp">
        <pc:chgData name="Crowley, Shannon" userId="b9a38045-7159-4d3d-a2d7-f8a47681d5d7" providerId="ADAL" clId="{36645D16-C43F-469F-B908-31EF75D7E662}" dt="2022-09-01T19:12:05.721" v="8" actId="1076"/>
        <pc:sldMkLst>
          <pc:docMk/>
          <pc:sldMk cId="0" sldId="256"/>
        </pc:sldMkLst>
        <pc:spChg chg="mod">
          <ac:chgData name="Crowley, Shannon" userId="b9a38045-7159-4d3d-a2d7-f8a47681d5d7" providerId="ADAL" clId="{36645D16-C43F-469F-B908-31EF75D7E662}" dt="2022-09-01T19:11:44.281" v="6" actId="207"/>
          <ac:spMkLst>
            <pc:docMk/>
            <pc:sldMk cId="0" sldId="256"/>
            <ac:spMk id="1030" creationId="{00000000-0000-0000-0000-000000000000}"/>
          </ac:spMkLst>
        </pc:spChg>
        <pc:picChg chg="add mod">
          <ac:chgData name="Crowley, Shannon" userId="b9a38045-7159-4d3d-a2d7-f8a47681d5d7" providerId="ADAL" clId="{36645D16-C43F-469F-B908-31EF75D7E662}" dt="2022-09-01T19:12:05.721" v="8" actId="1076"/>
          <ac:picMkLst>
            <pc:docMk/>
            <pc:sldMk cId="0" sldId="256"/>
            <ac:picMk id="5" creationId="{F53711DA-2AB8-4759-83F1-9BA68BF4BEEB}"/>
          </ac:picMkLst>
        </pc:picChg>
        <pc:picChg chg="add mod">
          <ac:chgData name="Crowley, Shannon" userId="b9a38045-7159-4d3d-a2d7-f8a47681d5d7" providerId="ADAL" clId="{36645D16-C43F-469F-B908-31EF75D7E662}" dt="2022-09-01T19:11:59.771" v="7" actId="1076"/>
          <ac:picMkLst>
            <pc:docMk/>
            <pc:sldMk cId="0" sldId="256"/>
            <ac:picMk id="7" creationId="{FE5887FF-E3F4-4EE5-89BE-CFAF04B333E7}"/>
          </ac:picMkLst>
        </pc:picChg>
        <pc:picChg chg="del">
          <ac:chgData name="Crowley, Shannon" userId="b9a38045-7159-4d3d-a2d7-f8a47681d5d7" providerId="ADAL" clId="{36645D16-C43F-469F-B908-31EF75D7E662}" dt="2022-09-01T19:11:21.590" v="0" actId="478"/>
          <ac:picMkLst>
            <pc:docMk/>
            <pc:sldMk cId="0" sldId="256"/>
            <ac:picMk id="30" creationId="{00000000-0000-0000-0000-000000000000}"/>
          </ac:picMkLst>
        </pc:picChg>
        <pc:picChg chg="del">
          <ac:chgData name="Crowley, Shannon" userId="b9a38045-7159-4d3d-a2d7-f8a47681d5d7" providerId="ADAL" clId="{36645D16-C43F-469F-B908-31EF75D7E662}" dt="2022-09-01T19:11:28.607" v="3" actId="478"/>
          <ac:picMkLst>
            <pc:docMk/>
            <pc:sldMk cId="0" sldId="256"/>
            <ac:picMk id="56" creationId="{00000000-0000-0000-0000-00000000000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4028361" cy="350419"/>
          </a:xfrm>
          <a:prstGeom prst="rect">
            <a:avLst/>
          </a:prstGeom>
          <a:noFill/>
          <a:ln w="9525">
            <a:noFill/>
            <a:miter lim="800000"/>
            <a:headEnd/>
            <a:tailEnd/>
          </a:ln>
          <a:effectLst/>
        </p:spPr>
        <p:txBody>
          <a:bodyPr vert="horz" wrap="square" lIns="93167" tIns="46584" rIns="93167" bIns="46584" numCol="1" anchor="t" anchorCtr="0" compatLnSpc="1">
            <a:prstTxWarp prst="textNoShape">
              <a:avLst/>
            </a:prstTxWarp>
          </a:bodyPr>
          <a:lstStyle>
            <a:lvl1pPr>
              <a:defRPr sz="1200"/>
            </a:lvl1pPr>
          </a:lstStyle>
          <a:p>
            <a:pPr>
              <a:defRPr/>
            </a:pPr>
            <a:endParaRPr lang="en-US" dirty="0"/>
          </a:p>
        </p:txBody>
      </p:sp>
      <p:sp>
        <p:nvSpPr>
          <p:cNvPr id="4099" name="Rectangle 3"/>
          <p:cNvSpPr>
            <a:spLocks noGrp="1" noChangeArrowheads="1"/>
          </p:cNvSpPr>
          <p:nvPr>
            <p:ph type="dt" sz="quarter" idx="1"/>
          </p:nvPr>
        </p:nvSpPr>
        <p:spPr bwMode="auto">
          <a:xfrm>
            <a:off x="5266352" y="0"/>
            <a:ext cx="4028361" cy="350419"/>
          </a:xfrm>
          <a:prstGeom prst="rect">
            <a:avLst/>
          </a:prstGeom>
          <a:noFill/>
          <a:ln w="9525">
            <a:noFill/>
            <a:miter lim="800000"/>
            <a:headEnd/>
            <a:tailEnd/>
          </a:ln>
          <a:effectLst/>
        </p:spPr>
        <p:txBody>
          <a:bodyPr vert="horz" wrap="square" lIns="93167" tIns="46584" rIns="93167" bIns="46584" numCol="1" anchor="t" anchorCtr="0" compatLnSpc="1">
            <a:prstTxWarp prst="textNoShape">
              <a:avLst/>
            </a:prstTxWarp>
          </a:bodyPr>
          <a:lstStyle>
            <a:lvl1pPr algn="r">
              <a:defRPr sz="1200"/>
            </a:lvl1pPr>
          </a:lstStyle>
          <a:p>
            <a:pPr>
              <a:defRPr/>
            </a:pPr>
            <a:endParaRPr lang="en-US" dirty="0"/>
          </a:p>
        </p:txBody>
      </p:sp>
      <p:sp>
        <p:nvSpPr>
          <p:cNvPr id="4100" name="Rectangle 4"/>
          <p:cNvSpPr>
            <a:spLocks noGrp="1" noChangeArrowheads="1"/>
          </p:cNvSpPr>
          <p:nvPr>
            <p:ph type="ftr" sz="quarter" idx="2"/>
          </p:nvPr>
        </p:nvSpPr>
        <p:spPr bwMode="auto">
          <a:xfrm>
            <a:off x="0" y="6658289"/>
            <a:ext cx="4028361" cy="350419"/>
          </a:xfrm>
          <a:prstGeom prst="rect">
            <a:avLst/>
          </a:prstGeom>
          <a:noFill/>
          <a:ln w="9525">
            <a:noFill/>
            <a:miter lim="800000"/>
            <a:headEnd/>
            <a:tailEnd/>
          </a:ln>
          <a:effectLst/>
        </p:spPr>
        <p:txBody>
          <a:bodyPr vert="horz" wrap="square" lIns="93167" tIns="46584" rIns="93167" bIns="46584" numCol="1" anchor="b" anchorCtr="0" compatLnSpc="1">
            <a:prstTxWarp prst="textNoShape">
              <a:avLst/>
            </a:prstTxWarp>
          </a:bodyPr>
          <a:lstStyle>
            <a:lvl1pPr>
              <a:defRPr sz="1200"/>
            </a:lvl1pPr>
          </a:lstStyle>
          <a:p>
            <a:pPr>
              <a:defRPr/>
            </a:pPr>
            <a:endParaRPr lang="en-US" dirty="0"/>
          </a:p>
        </p:txBody>
      </p:sp>
      <p:sp>
        <p:nvSpPr>
          <p:cNvPr id="4101" name="Rectangle 5"/>
          <p:cNvSpPr>
            <a:spLocks noGrp="1" noChangeArrowheads="1"/>
          </p:cNvSpPr>
          <p:nvPr>
            <p:ph type="sldNum" sz="quarter" idx="3"/>
          </p:nvPr>
        </p:nvSpPr>
        <p:spPr bwMode="auto">
          <a:xfrm>
            <a:off x="5266352" y="6658289"/>
            <a:ext cx="4028361" cy="350419"/>
          </a:xfrm>
          <a:prstGeom prst="rect">
            <a:avLst/>
          </a:prstGeom>
          <a:noFill/>
          <a:ln w="9525">
            <a:noFill/>
            <a:miter lim="800000"/>
            <a:headEnd/>
            <a:tailEnd/>
          </a:ln>
          <a:effectLst/>
        </p:spPr>
        <p:txBody>
          <a:bodyPr vert="horz" wrap="square" lIns="93167" tIns="46584" rIns="93167" bIns="46584" numCol="1" anchor="b" anchorCtr="0" compatLnSpc="1">
            <a:prstTxWarp prst="textNoShape">
              <a:avLst/>
            </a:prstTxWarp>
          </a:bodyPr>
          <a:lstStyle>
            <a:lvl1pPr algn="r">
              <a:defRPr sz="1200"/>
            </a:lvl1pPr>
          </a:lstStyle>
          <a:p>
            <a:pPr>
              <a:defRPr/>
            </a:pPr>
            <a:fld id="{384DC92F-7546-458D-A5F7-CE5D6E2483FD}" type="slidenum">
              <a:rPr lang="en-US"/>
              <a:pPr>
                <a:defRPr/>
              </a:pPr>
              <a:t>‹#›</a:t>
            </a:fld>
            <a:endParaRPr lang="en-US" dirty="0"/>
          </a:p>
        </p:txBody>
      </p:sp>
    </p:spTree>
    <p:extLst>
      <p:ext uri="{BB962C8B-B14F-4D97-AF65-F5344CB8AC3E}">
        <p14:creationId xmlns:p14="http://schemas.microsoft.com/office/powerpoint/2010/main" val="161501509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9942601"/>
            <a:ext cx="37306250" cy="6858882"/>
          </a:xfrm>
        </p:spPr>
        <p:txBody>
          <a:bodyPr/>
          <a:lstStyle/>
          <a:p>
            <a:r>
              <a:rPr lang="en-US"/>
              <a:t>Click to edit Master title style</a:t>
            </a:r>
          </a:p>
        </p:txBody>
      </p:sp>
      <p:sp>
        <p:nvSpPr>
          <p:cNvPr id="3" name="Subtitle 2"/>
          <p:cNvSpPr>
            <a:spLocks noGrp="1"/>
          </p:cNvSpPr>
          <p:nvPr>
            <p:ph type="subTitle" idx="1"/>
          </p:nvPr>
        </p:nvSpPr>
        <p:spPr>
          <a:xfrm>
            <a:off x="6583363" y="18134983"/>
            <a:ext cx="30724475" cy="818003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AC4AE70-43EF-4680-9780-1E8BF73769C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B04C68D-5320-4463-A851-2A3F4ADA5A0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9" y="1281024"/>
            <a:ext cx="9875837" cy="2730742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3926" y="1281024"/>
            <a:ext cx="29475113" cy="2730742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60043BD-A644-4962-A72A-638B862C1103}"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87FBEC2-DB2E-42B6-9466-BF8D4D77E97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0565843"/>
            <a:ext cx="37307838" cy="635573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564968"/>
            <a:ext cx="37307838" cy="7000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7EAB54C-3D80-43C8-89F2-2AF8BC7EB9EB}"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3926" y="7466982"/>
            <a:ext cx="19675475" cy="2112146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1" y="7466982"/>
            <a:ext cx="19675475" cy="2112146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A707057-D9CF-4BF0-BEFD-58245974620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164476"/>
            <a:ext cx="19392900" cy="298494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149417"/>
            <a:ext cx="19392900" cy="184390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9" y="7164476"/>
            <a:ext cx="19400837" cy="298494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9" y="10149417"/>
            <a:ext cx="19400837" cy="184390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68D42827-0C8E-4336-A07A-D1697E25BC2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E1339574-6F3B-4E11-9DBD-F2C1AD5C0C8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0DCBEAC3-2F4B-46E9-8EEA-706E911600A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274851"/>
            <a:ext cx="14439900" cy="5421974"/>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274851"/>
            <a:ext cx="24536400" cy="273135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696825"/>
            <a:ext cx="14439900" cy="218916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89B5E82-62A7-4F10-BB41-BD7C1714A6F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4" y="22402492"/>
            <a:ext cx="26335037" cy="264539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4" y="2859927"/>
            <a:ext cx="26335037" cy="1920147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8602664" y="25047885"/>
            <a:ext cx="26335037" cy="37550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626AD06-7A73-4F10-82D2-59D16AE1B002}"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193925" y="1281113"/>
            <a:ext cx="39503350" cy="5334000"/>
          </a:xfrm>
          <a:prstGeom prst="rect">
            <a:avLst/>
          </a:prstGeom>
          <a:noFill/>
          <a:ln w="9525">
            <a:noFill/>
            <a:miter lim="800000"/>
            <a:headEnd/>
            <a:tailEnd/>
          </a:ln>
        </p:spPr>
        <p:txBody>
          <a:bodyPr vert="horz" wrap="square" lIns="470184" tIns="235090" rIns="470184" bIns="23509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2193925" y="7467600"/>
            <a:ext cx="39503350" cy="21120100"/>
          </a:xfrm>
          <a:prstGeom prst="rect">
            <a:avLst/>
          </a:prstGeom>
          <a:noFill/>
          <a:ln w="9525">
            <a:noFill/>
            <a:miter lim="800000"/>
            <a:headEnd/>
            <a:tailEnd/>
          </a:ln>
        </p:spPr>
        <p:txBody>
          <a:bodyPr vert="horz" wrap="square" lIns="470184" tIns="235090" rIns="470184" bIns="23509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193925" y="29143325"/>
            <a:ext cx="10242550" cy="2222500"/>
          </a:xfrm>
          <a:prstGeom prst="rect">
            <a:avLst/>
          </a:prstGeom>
          <a:noFill/>
          <a:ln w="9525">
            <a:noFill/>
            <a:miter lim="800000"/>
            <a:headEnd/>
            <a:tailEnd/>
          </a:ln>
          <a:effectLst/>
        </p:spPr>
        <p:txBody>
          <a:bodyPr vert="horz" wrap="square" lIns="470184" tIns="235090" rIns="470184" bIns="235090" numCol="1" anchor="t" anchorCtr="0" compatLnSpc="1">
            <a:prstTxWarp prst="textNoShape">
              <a:avLst/>
            </a:prstTxWarp>
          </a:bodyPr>
          <a:lstStyle>
            <a:lvl1pPr>
              <a:defRPr sz="7200"/>
            </a:lvl1pPr>
          </a:lstStyle>
          <a:p>
            <a:pPr>
              <a:defRPr/>
            </a:pPr>
            <a:endParaRPr lang="en-US" dirty="0"/>
          </a:p>
        </p:txBody>
      </p:sp>
      <p:sp>
        <p:nvSpPr>
          <p:cNvPr id="1029" name="Rectangle 5"/>
          <p:cNvSpPr>
            <a:spLocks noGrp="1" noChangeArrowheads="1"/>
          </p:cNvSpPr>
          <p:nvPr>
            <p:ph type="ftr" sz="quarter" idx="3"/>
          </p:nvPr>
        </p:nvSpPr>
        <p:spPr bwMode="auto">
          <a:xfrm>
            <a:off x="14995525" y="29143325"/>
            <a:ext cx="13900150" cy="2222500"/>
          </a:xfrm>
          <a:prstGeom prst="rect">
            <a:avLst/>
          </a:prstGeom>
          <a:noFill/>
          <a:ln w="9525">
            <a:noFill/>
            <a:miter lim="800000"/>
            <a:headEnd/>
            <a:tailEnd/>
          </a:ln>
          <a:effectLst/>
        </p:spPr>
        <p:txBody>
          <a:bodyPr vert="horz" wrap="square" lIns="470184" tIns="235090" rIns="470184" bIns="235090" numCol="1" anchor="t" anchorCtr="0" compatLnSpc="1">
            <a:prstTxWarp prst="textNoShape">
              <a:avLst/>
            </a:prstTxWarp>
          </a:bodyPr>
          <a:lstStyle>
            <a:lvl1pPr algn="ctr">
              <a:defRPr sz="7200"/>
            </a:lvl1pPr>
          </a:lstStyle>
          <a:p>
            <a:pPr>
              <a:defRPr/>
            </a:pPr>
            <a:endParaRPr lang="en-US" dirty="0"/>
          </a:p>
        </p:txBody>
      </p:sp>
      <p:sp>
        <p:nvSpPr>
          <p:cNvPr id="1030" name="Rectangle 6"/>
          <p:cNvSpPr>
            <a:spLocks noGrp="1" noChangeArrowheads="1"/>
          </p:cNvSpPr>
          <p:nvPr>
            <p:ph type="sldNum" sz="quarter" idx="4"/>
          </p:nvPr>
        </p:nvSpPr>
        <p:spPr bwMode="auto">
          <a:xfrm>
            <a:off x="31454725" y="29143325"/>
            <a:ext cx="10242550" cy="2222500"/>
          </a:xfrm>
          <a:prstGeom prst="rect">
            <a:avLst/>
          </a:prstGeom>
          <a:noFill/>
          <a:ln w="9525">
            <a:noFill/>
            <a:miter lim="800000"/>
            <a:headEnd/>
            <a:tailEnd/>
          </a:ln>
          <a:effectLst/>
        </p:spPr>
        <p:txBody>
          <a:bodyPr vert="horz" wrap="square" lIns="470184" tIns="235090" rIns="470184" bIns="235090" numCol="1" anchor="t" anchorCtr="0" compatLnSpc="1">
            <a:prstTxWarp prst="textNoShape">
              <a:avLst/>
            </a:prstTxWarp>
          </a:bodyPr>
          <a:lstStyle>
            <a:lvl1pPr algn="r">
              <a:defRPr sz="7200"/>
            </a:lvl1pPr>
          </a:lstStyle>
          <a:p>
            <a:pPr>
              <a:defRPr/>
            </a:pPr>
            <a:fld id="{3EDACC1D-D0F1-4B96-95F6-D4B7B1A74C4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702175" rtl="0" eaLnBrk="0" fontAlgn="base" hangingPunct="0">
        <a:spcBef>
          <a:spcPct val="0"/>
        </a:spcBef>
        <a:spcAft>
          <a:spcPct val="0"/>
        </a:spcAft>
        <a:defRPr sz="22600">
          <a:solidFill>
            <a:schemeClr val="tx2"/>
          </a:solidFill>
          <a:latin typeface="+mj-lt"/>
          <a:ea typeface="+mj-ea"/>
          <a:cs typeface="+mj-cs"/>
        </a:defRPr>
      </a:lvl1pPr>
      <a:lvl2pPr algn="ctr" defTabSz="4702175" rtl="0" eaLnBrk="0" fontAlgn="base" hangingPunct="0">
        <a:spcBef>
          <a:spcPct val="0"/>
        </a:spcBef>
        <a:spcAft>
          <a:spcPct val="0"/>
        </a:spcAft>
        <a:defRPr sz="22600">
          <a:solidFill>
            <a:schemeClr val="tx2"/>
          </a:solidFill>
          <a:latin typeface="Arial" charset="0"/>
        </a:defRPr>
      </a:lvl2pPr>
      <a:lvl3pPr algn="ctr" defTabSz="4702175" rtl="0" eaLnBrk="0" fontAlgn="base" hangingPunct="0">
        <a:spcBef>
          <a:spcPct val="0"/>
        </a:spcBef>
        <a:spcAft>
          <a:spcPct val="0"/>
        </a:spcAft>
        <a:defRPr sz="22600">
          <a:solidFill>
            <a:schemeClr val="tx2"/>
          </a:solidFill>
          <a:latin typeface="Arial" charset="0"/>
        </a:defRPr>
      </a:lvl3pPr>
      <a:lvl4pPr algn="ctr" defTabSz="4702175" rtl="0" eaLnBrk="0" fontAlgn="base" hangingPunct="0">
        <a:spcBef>
          <a:spcPct val="0"/>
        </a:spcBef>
        <a:spcAft>
          <a:spcPct val="0"/>
        </a:spcAft>
        <a:defRPr sz="22600">
          <a:solidFill>
            <a:schemeClr val="tx2"/>
          </a:solidFill>
          <a:latin typeface="Arial" charset="0"/>
        </a:defRPr>
      </a:lvl4pPr>
      <a:lvl5pPr algn="ctr" defTabSz="4702175" rtl="0" eaLnBrk="0" fontAlgn="base" hangingPunct="0">
        <a:spcBef>
          <a:spcPct val="0"/>
        </a:spcBef>
        <a:spcAft>
          <a:spcPct val="0"/>
        </a:spcAft>
        <a:defRPr sz="22600">
          <a:solidFill>
            <a:schemeClr val="tx2"/>
          </a:solidFill>
          <a:latin typeface="Arial" charset="0"/>
        </a:defRPr>
      </a:lvl5pPr>
      <a:lvl6pPr marL="457200" algn="ctr" defTabSz="4702175" rtl="0" fontAlgn="base">
        <a:spcBef>
          <a:spcPct val="0"/>
        </a:spcBef>
        <a:spcAft>
          <a:spcPct val="0"/>
        </a:spcAft>
        <a:defRPr sz="22600">
          <a:solidFill>
            <a:schemeClr val="tx2"/>
          </a:solidFill>
          <a:latin typeface="Arial" charset="0"/>
        </a:defRPr>
      </a:lvl6pPr>
      <a:lvl7pPr marL="914400" algn="ctr" defTabSz="4702175" rtl="0" fontAlgn="base">
        <a:spcBef>
          <a:spcPct val="0"/>
        </a:spcBef>
        <a:spcAft>
          <a:spcPct val="0"/>
        </a:spcAft>
        <a:defRPr sz="22600">
          <a:solidFill>
            <a:schemeClr val="tx2"/>
          </a:solidFill>
          <a:latin typeface="Arial" charset="0"/>
        </a:defRPr>
      </a:lvl7pPr>
      <a:lvl8pPr marL="1371600" algn="ctr" defTabSz="4702175" rtl="0" fontAlgn="base">
        <a:spcBef>
          <a:spcPct val="0"/>
        </a:spcBef>
        <a:spcAft>
          <a:spcPct val="0"/>
        </a:spcAft>
        <a:defRPr sz="22600">
          <a:solidFill>
            <a:schemeClr val="tx2"/>
          </a:solidFill>
          <a:latin typeface="Arial" charset="0"/>
        </a:defRPr>
      </a:lvl8pPr>
      <a:lvl9pPr marL="1828800" algn="ctr" defTabSz="4702175" rtl="0" fontAlgn="base">
        <a:spcBef>
          <a:spcPct val="0"/>
        </a:spcBef>
        <a:spcAft>
          <a:spcPct val="0"/>
        </a:spcAft>
        <a:defRPr sz="22600">
          <a:solidFill>
            <a:schemeClr val="tx2"/>
          </a:solidFill>
          <a:latin typeface="Arial" charset="0"/>
        </a:defRPr>
      </a:lvl9pPr>
    </p:titleStyle>
    <p:bodyStyle>
      <a:lvl1pPr marL="1760538" indent="-1760538" algn="l" defTabSz="4702175" rtl="0" eaLnBrk="0" fontAlgn="base" hangingPunct="0">
        <a:spcBef>
          <a:spcPct val="20000"/>
        </a:spcBef>
        <a:spcAft>
          <a:spcPct val="0"/>
        </a:spcAft>
        <a:buChar char="•"/>
        <a:defRPr sz="16300">
          <a:solidFill>
            <a:schemeClr val="tx1"/>
          </a:solidFill>
          <a:latin typeface="+mn-lt"/>
          <a:ea typeface="+mn-ea"/>
          <a:cs typeface="+mn-cs"/>
        </a:defRPr>
      </a:lvl1pPr>
      <a:lvl2pPr marL="3817938" indent="-1471613" algn="l" defTabSz="4702175" rtl="0" eaLnBrk="0" fontAlgn="base" hangingPunct="0">
        <a:spcBef>
          <a:spcPct val="20000"/>
        </a:spcBef>
        <a:spcAft>
          <a:spcPct val="0"/>
        </a:spcAft>
        <a:buChar char="–"/>
        <a:defRPr sz="14400">
          <a:solidFill>
            <a:schemeClr val="tx1"/>
          </a:solidFill>
          <a:latin typeface="+mn-lt"/>
        </a:defRPr>
      </a:lvl2pPr>
      <a:lvl3pPr marL="5875338" indent="-1173163" algn="l" defTabSz="4702175" rtl="0" eaLnBrk="0" fontAlgn="base" hangingPunct="0">
        <a:spcBef>
          <a:spcPct val="20000"/>
        </a:spcBef>
        <a:spcAft>
          <a:spcPct val="0"/>
        </a:spcAft>
        <a:buChar char="•"/>
        <a:defRPr sz="12500">
          <a:solidFill>
            <a:schemeClr val="tx1"/>
          </a:solidFill>
          <a:latin typeface="+mn-lt"/>
        </a:defRPr>
      </a:lvl3pPr>
      <a:lvl4pPr marL="8229600" indent="-1181100" algn="l" defTabSz="4702175" rtl="0" eaLnBrk="0" fontAlgn="base" hangingPunct="0">
        <a:spcBef>
          <a:spcPct val="20000"/>
        </a:spcBef>
        <a:spcAft>
          <a:spcPct val="0"/>
        </a:spcAft>
        <a:buChar char="–"/>
        <a:defRPr sz="10100">
          <a:solidFill>
            <a:schemeClr val="tx1"/>
          </a:solidFill>
          <a:latin typeface="+mn-lt"/>
        </a:defRPr>
      </a:lvl4pPr>
      <a:lvl5pPr marL="10575925" indent="-1173163" algn="l" defTabSz="4702175" rtl="0" eaLnBrk="0" fontAlgn="base" hangingPunct="0">
        <a:spcBef>
          <a:spcPct val="20000"/>
        </a:spcBef>
        <a:spcAft>
          <a:spcPct val="0"/>
        </a:spcAft>
        <a:buChar char="»"/>
        <a:defRPr sz="10100">
          <a:solidFill>
            <a:schemeClr val="tx1"/>
          </a:solidFill>
          <a:latin typeface="+mn-lt"/>
        </a:defRPr>
      </a:lvl5pPr>
      <a:lvl6pPr marL="11033125" indent="-1173163" algn="l" defTabSz="4702175" rtl="0" fontAlgn="base">
        <a:spcBef>
          <a:spcPct val="20000"/>
        </a:spcBef>
        <a:spcAft>
          <a:spcPct val="0"/>
        </a:spcAft>
        <a:buChar char="»"/>
        <a:defRPr sz="10100">
          <a:solidFill>
            <a:schemeClr val="tx1"/>
          </a:solidFill>
          <a:latin typeface="+mn-lt"/>
        </a:defRPr>
      </a:lvl6pPr>
      <a:lvl7pPr marL="11490325" indent="-1173163" algn="l" defTabSz="4702175" rtl="0" fontAlgn="base">
        <a:spcBef>
          <a:spcPct val="20000"/>
        </a:spcBef>
        <a:spcAft>
          <a:spcPct val="0"/>
        </a:spcAft>
        <a:buChar char="»"/>
        <a:defRPr sz="10100">
          <a:solidFill>
            <a:schemeClr val="tx1"/>
          </a:solidFill>
          <a:latin typeface="+mn-lt"/>
        </a:defRPr>
      </a:lvl7pPr>
      <a:lvl8pPr marL="11947525" indent="-1173163" algn="l" defTabSz="4702175" rtl="0" fontAlgn="base">
        <a:spcBef>
          <a:spcPct val="20000"/>
        </a:spcBef>
        <a:spcAft>
          <a:spcPct val="0"/>
        </a:spcAft>
        <a:buChar char="»"/>
        <a:defRPr sz="10100">
          <a:solidFill>
            <a:schemeClr val="tx1"/>
          </a:solidFill>
          <a:latin typeface="+mn-lt"/>
        </a:defRPr>
      </a:lvl8pPr>
      <a:lvl9pPr marL="12404725" indent="-1173163" algn="l" defTabSz="4702175" rtl="0" fontAlgn="base">
        <a:spcBef>
          <a:spcPct val="20000"/>
        </a:spcBef>
        <a:spcAft>
          <a:spcPct val="0"/>
        </a:spcAft>
        <a:buChar char="»"/>
        <a:defRPr sz="10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p:cNvSpPr/>
          <p:nvPr/>
        </p:nvSpPr>
        <p:spPr bwMode="auto">
          <a:xfrm>
            <a:off x="557213" y="6038806"/>
            <a:ext cx="9966960" cy="24963120"/>
          </a:xfrm>
          <a:prstGeom prst="rect">
            <a:avLst/>
          </a:prstGeom>
          <a:solidFill>
            <a:srgbClr val="FFC000">
              <a:alpha val="35000"/>
            </a:srgbClr>
          </a:solidFill>
          <a:ln w="9525" cap="flat" cmpd="sng" algn="ctr">
            <a:solidFill>
              <a:schemeClr val="tx1"/>
            </a:solidFill>
            <a:prstDash val="solid"/>
            <a:round/>
            <a:headEnd type="none" w="med" len="med"/>
            <a:tailEnd type="none" w="med" len="med"/>
          </a:ln>
          <a:effectLst/>
        </p:spPr>
        <p:txBody>
          <a:bodyPr vert="horz" wrap="square" lIns="457200" tIns="365760" rIns="457200" bIns="0" numCol="1" rtlCol="0" anchor="t" anchorCtr="0" compatLnSpc="1">
            <a:prstTxWarp prst="textNoShape">
              <a:avLst/>
            </a:prstTxWarp>
          </a:bodyPr>
          <a:lstStyle/>
          <a:p>
            <a:pPr lvl="0" algn="ctr"/>
            <a:r>
              <a:rPr lang="en-US" sz="6000" b="1" dirty="0">
                <a:solidFill>
                  <a:srgbClr val="000000"/>
                </a:solidFill>
                <a:latin typeface="Arial Black" panose="020B0A04020102020204" pitchFamily="34" charset="0"/>
              </a:rPr>
              <a:t>Introduction</a:t>
            </a:r>
          </a:p>
          <a:p>
            <a:pPr lvl="0"/>
            <a:r>
              <a:rPr lang="en-US" altLang="en-US" sz="5000" dirty="0">
                <a:solidFill>
                  <a:srgbClr val="000000"/>
                </a:solidFill>
              </a:rPr>
              <a:t>Text, figures, pictures, etc. can be inserted here</a:t>
            </a:r>
          </a:p>
          <a:p>
            <a:pPr lvl="0" algn="ctr"/>
            <a:endParaRPr lang="en-US" sz="6000" b="1" dirty="0">
              <a:solidFill>
                <a:srgbClr val="000000"/>
              </a:solidFill>
              <a:latin typeface="Arial Black" panose="020B0A04020102020204" pitchFamily="34" charset="0"/>
            </a:endParaRPr>
          </a:p>
          <a:p>
            <a:pPr lvl="0" algn="ctr"/>
            <a:endParaRPr lang="en-US" sz="6000" b="1" dirty="0">
              <a:solidFill>
                <a:srgbClr val="000000"/>
              </a:solidFill>
              <a:latin typeface="Arial Black" panose="020B0A04020102020204" pitchFamily="34" charset="0"/>
            </a:endParaRPr>
          </a:p>
        </p:txBody>
      </p:sp>
      <p:sp>
        <p:nvSpPr>
          <p:cNvPr id="1030" name="Text Box 4"/>
          <p:cNvSpPr txBox="1">
            <a:spLocks noChangeArrowheads="1"/>
          </p:cNvSpPr>
          <p:nvPr/>
        </p:nvSpPr>
        <p:spPr bwMode="auto">
          <a:xfrm>
            <a:off x="-25400" y="-44516"/>
            <a:ext cx="43916600" cy="5097463"/>
          </a:xfrm>
          <a:prstGeom prst="rect">
            <a:avLst/>
          </a:prstGeom>
          <a:solidFill>
            <a:srgbClr val="003C69"/>
          </a:solidFill>
          <a:ln>
            <a:headEnd/>
            <a:tailEnd/>
          </a:ln>
        </p:spPr>
        <p:style>
          <a:lnRef idx="2">
            <a:schemeClr val="accent3"/>
          </a:lnRef>
          <a:fillRef idx="1">
            <a:schemeClr val="lt1"/>
          </a:fillRef>
          <a:effectRef idx="0">
            <a:schemeClr val="accent3"/>
          </a:effectRef>
          <a:fontRef idx="minor">
            <a:schemeClr val="dk1"/>
          </a:fontRef>
        </p:style>
        <p:txBody>
          <a:bodyPr lIns="91426" tIns="45710" rIns="91426" bIns="45710" anchor="t"/>
          <a:lstStyle/>
          <a:p>
            <a:pPr algn="ctr" defTabSz="4702175">
              <a:defRPr/>
            </a:pPr>
            <a:endParaRPr lang="en-US" sz="2000" b="1" dirty="0"/>
          </a:p>
          <a:p>
            <a:pPr algn="ctr" defTabSz="4702175">
              <a:spcBef>
                <a:spcPts val="0"/>
              </a:spcBef>
              <a:spcAft>
                <a:spcPts val="0"/>
              </a:spcAft>
              <a:defRPr/>
            </a:pPr>
            <a:endParaRPr lang="en-US" sz="5000" b="1" dirty="0">
              <a:solidFill>
                <a:schemeClr val="bg1"/>
              </a:solidFill>
            </a:endParaRPr>
          </a:p>
          <a:p>
            <a:pPr algn="ctr" defTabSz="4702175">
              <a:spcBef>
                <a:spcPts val="0"/>
              </a:spcBef>
              <a:spcAft>
                <a:spcPts val="0"/>
              </a:spcAft>
              <a:defRPr/>
            </a:pPr>
            <a:r>
              <a:rPr lang="en-US" sz="8600" b="1" dirty="0">
                <a:solidFill>
                  <a:schemeClr val="bg1"/>
                </a:solidFill>
              </a:rPr>
              <a:t>Poster Title Goes Here</a:t>
            </a:r>
          </a:p>
          <a:p>
            <a:pPr algn="ctr" defTabSz="4702175">
              <a:spcBef>
                <a:spcPts val="0"/>
              </a:spcBef>
              <a:spcAft>
                <a:spcPts val="0"/>
              </a:spcAft>
              <a:defRPr/>
            </a:pPr>
            <a:r>
              <a:rPr lang="en-US" sz="8600" dirty="0">
                <a:solidFill>
                  <a:schemeClr val="bg1"/>
                </a:solidFill>
              </a:rPr>
              <a:t>Author names and affiliations (if required) go here</a:t>
            </a:r>
          </a:p>
          <a:p>
            <a:pPr algn="ctr" defTabSz="4702175">
              <a:spcBef>
                <a:spcPts val="0"/>
              </a:spcBef>
              <a:spcAft>
                <a:spcPts val="0"/>
              </a:spcAft>
              <a:defRPr/>
            </a:pPr>
            <a:endParaRPr lang="en-US" sz="8600" dirty="0">
              <a:solidFill>
                <a:srgbClr val="002060"/>
              </a:solidFill>
            </a:endParaRPr>
          </a:p>
          <a:p>
            <a:pPr algn="ctr" defTabSz="4702175">
              <a:spcBef>
                <a:spcPts val="0"/>
              </a:spcBef>
              <a:spcAft>
                <a:spcPts val="0"/>
              </a:spcAft>
              <a:defRPr/>
            </a:pPr>
            <a:endParaRPr lang="en-US" sz="8600" b="1" dirty="0">
              <a:solidFill>
                <a:srgbClr val="002060"/>
              </a:solidFill>
            </a:endParaRPr>
          </a:p>
        </p:txBody>
      </p:sp>
      <p:sp>
        <p:nvSpPr>
          <p:cNvPr id="14" name="AutoShape 309" descr="data:image/jpeg;base64,/9j/4AAQSkZJRgABAQAAAQABAAD/2wCEAAkGBxQSEhUUExQVFRQXFBcXFBUUFRQUFRgUFBUWFxUYFxQYHSggGBwlGxQUITEhJSkrLi4uGB8zODMsNygtLisBCgoKDg0OGhAQGCwcHBwsLCwsLCwsLCwsLCwsLCwsLCwsLCwsLCwsLCwsLCwsLCwsLCwsLCwsLCwsLCwsLCwsLP/AABEIAMIBBAMBIgACEQEDEQH/xAAbAAABBQEBAAAAAAAAAAAAAAAEAAECAwUGB//EADwQAAEDAgUCBAQFAwIFBQAAAAEAAhEDIQQSMUFRYXEFIoGREzKhsULB0eHwUmJyFPEGI1OS4hUzQ4Ki/8QAGQEAAwEBAQAAAAAAAAAAAAAAAAECAwQF/8QAJBEBAQACAQQBBAMAAAAAAAAAAAECEQMSITFBUTOBkdEEInH/2gAMAwEAAhEDEQA/APECEycFKEAgnUSnlAOnTApw5ALKllT5k8oBoSlTCUIBM1nhdBREttt9QdFhtC0PDK8HKfTtuPzU5HBLmoes1HuYh3tUGBAUwFItSAVbJAsUC1FhLIlsaBJ0YKAVjaIRsaAtpFWNoIzIExajY0GDITFXuCqfUAT2SshVm3UqReSk1iAYNQ77lF1TAQ+icCLWKNVysB5SkJhQKab4aIlPCewFypKbmpIAVSBUU8oCZCgWqQToCACkGKTQr6bEBW3DSrmYE8oimxEsWeWWmmOGwIwRCb4cLapslU4rDbhROTvqry4u24y8ielYgq2FU90LVg3GOkA69lBzVRg7tBaYO429kVPI9dll4qgr6aiKaMLVAMT2FPw04ar8iWRLYVZU2VXhqeEbAcyouaUUYVNS6NgG4EpjT5RL4ChTpF5voq2FLGl2lhyndDe6Jr2sEIacpykqdJTZEUKaiWJ7LQU05S+Er8qiQmFORShOQkEBUWpK0hJGwy04bKZSCoHFlIKTjm11/JRCAciFfSKqSYYSoaNIIqkxA0HrRw6w5Ozp4hdFivNKyaixGtpLnuTokcxj6WQ9Cs8hdb4hgszeouFz1TDD1XTxckscnLx9OSfhNWHQdD91sPpLnWsLTK6TB1Q9g+qOT5ZxUGq6mwHVLInAWajnC8W76H1VL6ZGohF06kImmQd46G7T6bI6vkdPwyCoStit4eInQcjzN/UfVAYvDuYJy2Ojhce4VS7SDcVU8qwiVbSophRSw5N3eyKcA1quyoLxB2gR5CljS65Vnw4VmH0UqqewGc1VuaiMqreFQUEKtzVeQoOCZKCFGFa4KEJkikkkmGdTJBkKx4zX9wFHKkCqBkkk6AdqvOHt1VmGw8XPoig1Tcj0ApPhamDes/FUYMjQ/dWYSrCjObi+PLVdPhBK1KLFkeHumFu4Rq4M3fCdh7LmvFsFkfI0P3XbNpILxPw7O0jfbvslx59NHJh1YuKDVfhBlNvZMaZEgiCDBV1Ji67ezzxLXSpBqZrUQynKjatKcqcPhEijyq6rAjYToYog+U/p6hG06jXW/wDbO5aJYejmnb+QgqTFfliEvHg/KzEeDtIzEBv99PzMPQs/D6R2WfiPDnsvGZv9bbt9d29iAtSjWcy7XQd4RtPGsddwNN+nxKe/+TLT6QnM/lNx+HLhZ+LHmXaYrwxrhmgEf9SjEf8A3p2j/wDK53GeEvBLmw9vLdR/k3UfZaSpZ2ikE1QKATCZCqIVoKg9OBS9qqJhWlyreqCslQKdygXKknTKslJMBc0KCkUwCoEjMJh9z6BLCYabnTbqj8qjKnIgApQnDU8LM0HskQVnxlMFaoCFxdGb7hVKGh4TiNF1uBMrz/CVIK7HwfFzC5efDV3Hbw5bmnT0Gol1CQqcEZWrSYuO10xxP/EfheUioNNHfkVjupQRcG02+xXpuMwIe0tIsRHuvP8AFYB1N5bwbHkLo4uTc1XJ/I49Xqgek0rQw1OYuBqbwPf2VTXAggNgwAZuTfUW8uiIaYaLa73nXTpofda1zr6RgTvpAnXYfspOwQfoHZzMgN3HQKxoIGZmRp6Z3OEyLFxMGNxzrKk2ByHRaIt1nVTTlZb6JBuIVgatprZ8xMncuk37qNTAZ/lABiRPlne0qeqnpkhmwupAdCrqtMtsQQR6aIdxOqqBOlWLXSxxa7kGFd/rGOP/ADG5Xf8AUp+U+rdD9EJ8SL6H+bIWpicxv9vyCchUfjPDxUEgCqP66dqg/wA2fqPVYeK8IeLsPxB0EO9WfpKOpVCDIOUjfQq848OEVBf+tnlf6jR336q5kixzEpnXXSYnDNqCY+J/c2BVHfn1B7rFr+HkfIc3SIf/ANu/oStJdkz3KtWOEaqioVpCJz1WUoSTJBJThMmAavw1DNc6fdPhsPNzMccrTaOkJZZaOGaxOpBKFnszQnhKbpxMoCJUXMg8q4MvflMwQeUbAGtRgyNFoeFYnKQn+Bp1VZwhbcAwll/aarTjy6a7zwnFSAumwb5XnvguKiAV2/htcWXm8mNlejhlK3aVOVi+J+Hh5nqb9Ft0H5rDTcqTqTTYSNRrBM8/zZTj2oz7zTia2Ayuc3LeZJA0AIvfSbXVTcE578gEgm0i9riSLCxEnRdLisEC7OddIaSD0uep/ZCYmo58eYsaI0L5OUQDUO5gACwtC68co4ssaznMe05IuCPLIOoEadCEnYJ8iabw4mACMoJg2vqbBXOw4L3QS8SRnOa82Bvf3SfhYZa7reoki++uWOxTRoVW8Mq0vNDHNaAXAEZgOrXa+kocslsiCe+x4BF4mDHtuojANiXTm0jKZt16JzSOQgSGgjMYkb3kbW0RRpbX1ArS4gCwylwaeXcgc6LPq+GyJaQNwCdp349VoHB5Scxl4I8rQZNp16DXupV8XSIa4B2cADLYMgSJtDjroI78zo3KYrBuDodI7pf6YBdHVe1wIcM42PyuB/tPE7GQsyt4faWGT/SbH0OhTlTYzajIQ1ZoRNUkWMjuhnOVxIV8tMgkHkWVn/qM2qjN/cLPHrv6p33QlZgVwtra9JtQWIeOtqg/X6rLq4L+kz0Ov7q/Ipf6gjW/fVXLYnTPLExYtKGP1N/Y+6HxmCggMJcYuCIM8C91cuyAlySoqy0wQQeCkrDQaFMJiFIBZLSCU6JQlCCNB1hTDd1Jqm6nugGIBTNF1JrFZ8PhIJ4alJ0J6CxJ6esK1pmfL6AC069lYwTkEiwidIkk3J36q2iwjYQLcT1U2nFmGpZSI309haF1WCbESY+WYGxBP5fVc1TolmoIvFwYkT+i2sC4NFhcSXQZHmIAA7fmsM8dujjzdj4Y5p8rnQNb2Fgbg73RYb2I6/qsLDPs3TX72W5SmBF+m/dc9jplMaNgXWNhIsTfjjW6zcTgQ1zobDXQCJzRxGYk6ASfyXQPpgsPOWBeZMgwR2QtWjMSwngN1/mv0TlqMpKw24bJFjBPlcJABI5iJ4/RSquy08gYBLgS4lzn5xPmmwGpAAG61BSEaDkzM7ggc2UaNJgcQ8EtykWEkTbNc7a2Wsy9MrizXNzgMtJIBGW82EzrPYc83qqNfSdklrajY0yPEReHSQL7dbrWxuJcPJTc7IGgFzaYYeIkCQIQ1HBuaAXNpgEG9UjMR0aJkekq/wDGdjIx1ao8eYz1ytB5gkDQIetWysLGkFrg3Oco+axgEiQRYW16rddgKeQuDmXMZD5S2ZLjDneYiwBHtKH+PQEFzCYBaWhoh1ozAzDDuRGvunorWUyhMtbGaJAzAgmBADvxHW3oqAC4nNMi0OtcnQ8HU+iIxdRvysYWMuTLs5J2vAiBFlVUzH8RI4LiZ1gex+qWiA1Q1wgj+dCsjG+HRdjsw4EyPRbGIbp3kHS3b2Q1Y5RIMXFxsl4Fc29xGqgXrdxNFrx5vm2cd+h/VYeLwThdui1xyibA76qGfVVVVxmDZUuctpijax9RW4fxBzTsRwUIVEhV0wnXYfxzDFozNeDuMrXj0cSDHokuRhJLpAujWBRKwKFTKZ1C08Ligd0ZY2K2PYOfRORslRIOqmRcqATWp4VtIW/2i9tEz3SUAqbbIvC5SQ12kjuBP6IN8wb+ivoDQnRICKTbzdpjyolmGc0TlMRc6RMwZ9D7Kqu9uVmU3gz0Gaw+k+qhTxBgiTcgkHluhPupoaGLxIe4hvlbLepJaCMxOxuUdhqeUanLaYmJm2Yd1m0iM0gQCLTzAmNN5Wk15g2kwIMRlggk2JnQBRV4tXA1gBeZBkAAabzJHPVdF4diC+w+YTI/SVzGBqCTaYbBP+W4I6LaoVbgXDiAAQS3QuABaIHEn9VlcW+OTfc4E2LbiZm0G/urAYaIJkXm4gHVDYINa2aszIDWGQ4tAvI1A6pmVLERYxwfZRrS97WigIzToQBFpN+dNvdTmxzNv+JxA2AsCPTdTp4cPOUCHQdTYZb350OiGpVCLix0513A2/VV4T5NVJpAFgIc4WncCzszCOdP2QlaoIc97i6rIa1ugiLEiNAduUTiHF7i4nNYXcOeG/zX1VNRxIDQIaHNLnQ6XPIsJ1A7d1cv4RYGxlJ73g1A1g8uerEDziQXXjY6cpVhTcf+VTzhgDblwNSo9wDYgfNAc62yMqVnZQG1WscTDj+EMEQXA9S62s3WNWrOcIzhrc2c5myC+I1a3QjpBjRWgHUricrmZxyfI7a7YkC0crOgtkEETBbP9JvbmeUfjqucgvcXQbkBrfLNw0W5PGqCrVGl7oJdDvK4yDlknSYG1o9kkqK40BF+gknt6ILGUiNRH7fZG1ny3zCdAOwOl9o+6CrPgW+ms99kBQ6/5eirLCLD5joJ1EGffZWuF9ST1/VVYlxnPA2mDN5MExof0RotgcRRa/5g30EfZYuK8OLbtv0XQuubgDtZVPaNohVjlYPLlXCNUwC3a2AD+hWV8MNHJ+y3nJKnpVimkokpk+47MppVjDxYqpJapauDx2xWzh35tNVyzXA62PP6ozDYssgHbfos8sPhUrpnN4mNdtd/uq4QtHFhw7p3NO+nIWR6EgRHXRXBsvnKDuZsPpogxTg69jqj6THW1A6fmikuoME3IMnYW+q0KlIOLGsAsPMY+Z7je/AgIdjIygjmDz/IKPw8NN5AkTABNjaPqptB8Oy1tR9jZFUXEXHrp9bFV0Cc5IHzGWjWDeAETTfqbW2A6/zVQuCRVcADEXMOIiRvI3vv39C21CDEiDDTxs2UJSymPKOsmZidEQCCbgQL7DcQIOo76qa0lbHh1EFwAi0zqQIGpHGnuj6eJJLYEmQJgTqIid7rMw2JGU5WnMRD3agC1m7Nmw6R1R9CGEXBJEgdYlp63tHRRZ3XL2alJzKZc4S7Jpcak5b2EcqijUA1LgYsGjWTpM2E79SoYes0PcXtLWOBaZmdjt1voYTPrUp/+RwGrmuEa6AFoJib6b909DaFGqC9oIbcwRE7gGc07E6Qh8QxzXG4zG7XlwaYactjOttEbUxlIDygPfAyhtMsIdeSXG5GnXrusk1Zc577udpEASdQbHqne3sjYlkHM831OriRYbc36IPHBgEsJsRNN4IIkAF2fSAR01RFV5YQA7MLwLggGxBBECZ2VXiFUtLMpLfIHObcZXEXgzJzDnmE4mxnY2kWtzGR5g2DaYbJ+4jmUAC07hpF55McenuVp41xacgc6HMzEWcC4k6g6QI9lRi6kS4hzXNb8oDA0F0AEQdLzEHhVpDLdUMkE6W6Qh6rbztcC/uef90dRw3xC5xMwAYsCc0Mbf8AyLJtoTogcccr3NgtiWhp1A5JN5OvshIclp39b/pdQdZpkS3m4ngj/tSZYJOjcabgT3BQCwuDLzGdjNpe7KJ4uhmUHEwIOu4GmqIJJABHW5jmfuPZE58wBjaDe08juLkcylaA1QCnTuPMdD0C5rFMzOJW34tVv20WLVKeHydDFgSWzhmsptAe0FxGYyNJ0HsElruluOHSSSXSzOCptftt/NFAJ0AVSrFtxcfy3RauCxkj7hYTHkaK+m7dtjx+nKjLHZyunoCbg/stLDukSdiNOD/sue8Jxpc4NjzX03ABn6Suhw1QPBJ2G307Lny3O1Xr2OY6QI0E6+pTgOmNe0j7pqL/AC27H+eiJazQnj9/zUATgmRBPlkwDu2fxaH6cJ6ehjW3KiHz2Bt0V9Jog3jUdoAIn1QF1IWGkXuZB991Oi0X3kwDe3qVXsPf1siKQMEiLXnjt1SXBOBr5Ia5gIzeYgw8iDYgnqI00C08PS+IAWuESREy4H+mLX+ixRUvIk21M+v5e6vFM5bsMR80Xm+6iyLlaeMeGuyseXRYlwAAduA4GIndXZiabs0gtaXMHZ7WkmZt54HYoVzA0w9sMIlpDpbJA/FcG4ui2ukAhwJFMsBv5i2pmp5QdfNlBB2RJ3PYOlU1dJz6zJFzvmE3V+IxAhofmfacxcQ5ocTLd80ETtcnlZ1GqCTOpJuNvQfZFGu1sF9RpjSnGZzSAI7XKJuimx1QNqABoGQzmNy6QMsiLDW0WQ2Nddpf8x0E+UsH9Tz3ERt6JUnF4vme+IBkkNBOpM8n3O6pxOIzF0EZWEhoERBIGpuQcuh/NWhTisS8uDnEZobBbLcrbk2tfk3QeNaXhhJu45RwAIAMbA39ii8Jgn1XOghjWg5iTJy2MNAu4wRbqOU1DCfFqBodULIJe6x8gjTbRzTeIlCaE8QwZogtL2uNsxZcAZj5SdSZDZ7hAPxJ3bna68VLuBFhleDmEd+4K0PHfFG1C4NpgCcrHycxaHAy8aEnKL/dZMdfdNKipl/Dabxc5eml1W486q4yD7ehVLWlzoGpQEJCm2tla/q2PqFa1jWubmmDBkbAwTb1WdjqwykAXzG/I2EbJHAOIry6P5Krw1LM+Nhc+ihUEWK1fD6GSm5zrEtJE7xqr1rsTOxFY5jKSwsfjC55IMDSx4SXRJWbOSSSWgOE6ikgJJwUySAKpVZNzlds7QevHdH4LxB1Mw6Y+v7hYyIoYj8LhLduW/4n8lOWMsOXTufD8UHQQbdL+36LUoV7X052/ZcBQqupQ5pzMJ127EfhK6fwvxUOFtYuD+Y37rkzwuPf00mq6Vjp7Kz4ZmLWPIWfhXzGT1aT9iVpU6o/E2/B/bVRsaWN21PUQpME8wJmO3J+yHZUG3Kub6JnBWGcQLOynvFx/CrsLWe17SCTmIBBOsmIPB67IJruTboJ+6tZlJAJLdJkfm2fdBtDF1cjgGPkTJgy0OY85ctrWgxtMK52IaWCo9ttHtaXjdxbl2DrjWflPVBNptc0k52Fr8sQXNJMmAY8p8vXZXGfhVKQpgCQ4PzZn/EEhubSGkFzQMou4coNF2ONSM4YGwSYb5wIi7zcmL94Q4w7nNzhoGlyQLxaBybeqENclsQ3YZjmzWMwJMN9laC51wMzW7HjsNUlHrNLIBcYcwny2udRO4iFXTOYtYAONdtSb6KytjQBlAa4GZzZso6i8gzJtCDqObluAHZptMFpBtczYxb90J2PoNpnDF2c/Ea/5W5SS1xgGCfLfLfoLIDHY8lr2sgNdGdwAaXAH5R/aDHeATwmw1pcGwIILibDsZ6fVZszJuBJIHrZUmpOACoLtZEjTpPdWVDEKmpWmIm06xrz7IKovhVwJ/ZWPbvtb6qORIjVtI669BwsfFVJPZaeNfAjlY9R6eJmoMkydo15On5n0Rf/ABL4nlpBjXa7R9SUOMhaWk+aZkWgnXvwud8UxGZ8TIbYHnkrbjx3U5UGnSSXQhBJJJAJJJJASTkcKCcFAOkCkkgL8PiHMMjfUG7SOCFoUWh/mpEh4uWTcRu0/iH1WSFJpgyLEaEWKVmw7LwXxsEhr4a7QE6Hv/Seq6ylibQdODzH8uNV5pSxLatnkMqbVPwu/wAxsf7h6rY8P8TqUDkqglo63aNi127emi5c+L3j+P01me/LvaVIBsxN77+UiPeVOjSLxALZGxIbPaVlYPxAFoc12psWmB/4noVoUubTIs6O8yeywlVZpaaTpPkda5gTbY22SNF4Elrg3ki3uqn1SSXSQ4k3B/RXuxR+GQRd0AuNrSDEeguevKol+K8ULqTaLZgEue46ueT9gg2Oc13lcWuvJm99fdVNEJ3GLwYOnoUGJp1f6yHAkzI8xzXzB0EzKVLFHy5GguNw3L5RJgQOdLm6E/1ABuzN6xb27+6HZUMGCWiZAm9jaSmNjqlAN+fNm6ARvYDWe8Kuk+lmE/EIvqGxOwidPVD1MQ5zYyhomTuSdzJuB0VHx4KCE+IAugky0gQRpMQfLtdCEcX4hQdVvO8RI1iIUWuHOXrv6IJN9MkGZEDXvohVMt1jTY6lRc3v6xKZEWzupZtpgRfrF0xdHKH8RfHlETuVJwDiqxJKzqj4k8af5bK974us/E1hOUieehPC1xnorVFWtlDne08lZJRmOeJyjRv3OqEXVGaKSeEkwZJJJAJJJJAJOEkkA6dJJAJOEkkA4W5hTOFdN8tSGzeBGg4CSSjPxDg7/hlx+KRJggyNj3C67CfJ6j80klxc31Ps3x+n9xYSqHyjukklEmP6fmpA+U/5N+zkkkAPU0TDRMknAT9B/N0GdSnSVAR4iwBzIAHlGltlm1dUkkJW0vkqf5N/NRZomSSBbrOxfzpJJTyfpnu1HdY9L5/VJJdPH7Tl4BFQKdJboMkkkgP/2Q=="/>
          <p:cNvSpPr>
            <a:spLocks noChangeAspect="1" noChangeArrowheads="1"/>
          </p:cNvSpPr>
          <p:nvPr/>
        </p:nvSpPr>
        <p:spPr bwMode="auto">
          <a:xfrm>
            <a:off x="252413" y="-44516"/>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2" descr="Image result for women insomnia"/>
          <p:cNvSpPr>
            <a:spLocks noChangeAspect="1" noChangeArrowheads="1"/>
          </p:cNvSpPr>
          <p:nvPr/>
        </p:nvSpPr>
        <p:spPr bwMode="auto">
          <a:xfrm>
            <a:off x="-25400" y="-36578"/>
            <a:ext cx="304800" cy="3048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AutoShape 2" descr="Image result for stress walking"/>
          <p:cNvSpPr>
            <a:spLocks noChangeAspect="1" noChangeArrowheads="1"/>
          </p:cNvSpPr>
          <p:nvPr/>
        </p:nvSpPr>
        <p:spPr bwMode="auto">
          <a:xfrm>
            <a:off x="161925" y="-44516"/>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Rectangle 62"/>
          <p:cNvSpPr/>
          <p:nvPr/>
        </p:nvSpPr>
        <p:spPr bwMode="auto">
          <a:xfrm>
            <a:off x="11489289" y="6038806"/>
            <a:ext cx="9966960" cy="24963120"/>
          </a:xfrm>
          <a:prstGeom prst="rect">
            <a:avLst/>
          </a:prstGeom>
          <a:solidFill>
            <a:srgbClr val="FFC000">
              <a:alpha val="35000"/>
            </a:srgbClr>
          </a:solidFill>
          <a:ln w="9525" cap="flat" cmpd="sng" algn="ctr">
            <a:solidFill>
              <a:schemeClr val="tx1"/>
            </a:solidFill>
            <a:prstDash val="solid"/>
            <a:round/>
            <a:headEnd type="none" w="med" len="med"/>
            <a:tailEnd type="none" w="med" len="med"/>
          </a:ln>
          <a:effectLst/>
        </p:spPr>
        <p:txBody>
          <a:bodyPr vert="horz" wrap="square" lIns="457200" tIns="365760" rIns="457200" bIns="0" numCol="1" rtlCol="0" anchor="t" anchorCtr="0" compatLnSpc="1">
            <a:prstTxWarp prst="textNoShape">
              <a:avLst/>
            </a:prstTxWarp>
          </a:bodyPr>
          <a:lstStyle/>
          <a:p>
            <a:pPr lvl="0" algn="ctr"/>
            <a:r>
              <a:rPr lang="en-US" sz="6000" b="1" dirty="0">
                <a:solidFill>
                  <a:srgbClr val="000000"/>
                </a:solidFill>
                <a:latin typeface="Arial Black" panose="020B0A04020102020204" pitchFamily="34" charset="0"/>
              </a:rPr>
              <a:t>Methods</a:t>
            </a:r>
          </a:p>
          <a:p>
            <a:pPr lvl="0"/>
            <a:r>
              <a:rPr lang="en-US" altLang="en-US" sz="5000" dirty="0">
                <a:solidFill>
                  <a:srgbClr val="000000"/>
                </a:solidFill>
              </a:rPr>
              <a:t>Text, figures, pictures, etc. can be inserted here. Consider using figures, tables, and/or pictures to illustrate your study design</a:t>
            </a:r>
          </a:p>
          <a:p>
            <a:pPr lvl="0" algn="ctr"/>
            <a:endParaRPr lang="en-US" sz="6000" b="1" dirty="0">
              <a:solidFill>
                <a:srgbClr val="000000"/>
              </a:solidFill>
              <a:latin typeface="Arial Black" panose="020B0A04020102020204" pitchFamily="34" charset="0"/>
            </a:endParaRPr>
          </a:p>
        </p:txBody>
      </p:sp>
      <p:sp>
        <p:nvSpPr>
          <p:cNvPr id="66" name="Rectangle 65"/>
          <p:cNvSpPr/>
          <p:nvPr/>
        </p:nvSpPr>
        <p:spPr bwMode="auto">
          <a:xfrm>
            <a:off x="22421365" y="6038805"/>
            <a:ext cx="9966960" cy="24963120"/>
          </a:xfrm>
          <a:prstGeom prst="rect">
            <a:avLst/>
          </a:prstGeom>
          <a:solidFill>
            <a:srgbClr val="FFC000">
              <a:alpha val="35000"/>
            </a:srgbClr>
          </a:solidFill>
          <a:ln w="9525" cap="flat" cmpd="sng" algn="ctr">
            <a:solidFill>
              <a:schemeClr val="tx1"/>
            </a:solidFill>
            <a:prstDash val="solid"/>
            <a:round/>
            <a:headEnd type="none" w="med" len="med"/>
            <a:tailEnd type="none" w="med" len="med"/>
          </a:ln>
          <a:effectLst/>
        </p:spPr>
        <p:txBody>
          <a:bodyPr vert="horz" wrap="square" lIns="457200" tIns="365760" rIns="457200" bIns="0" numCol="1" rtlCol="0" anchor="t" anchorCtr="0" compatLnSpc="1">
            <a:prstTxWarp prst="textNoShape">
              <a:avLst/>
            </a:prstTxWarp>
          </a:bodyPr>
          <a:lstStyle/>
          <a:p>
            <a:pPr lvl="0" algn="ctr"/>
            <a:r>
              <a:rPr lang="en-US" sz="6000" b="1" dirty="0">
                <a:solidFill>
                  <a:srgbClr val="000000"/>
                </a:solidFill>
                <a:latin typeface="Arial Black" panose="020B0A04020102020204" pitchFamily="34" charset="0"/>
              </a:rPr>
              <a:t>Results</a:t>
            </a:r>
          </a:p>
          <a:p>
            <a:pPr lvl="0"/>
            <a:r>
              <a:rPr lang="en-US" sz="5000" dirty="0">
                <a:solidFill>
                  <a:srgbClr val="000000"/>
                </a:solidFill>
              </a:rPr>
              <a:t>Text, figures, pictures, etc. can be inserted here. Consider using figures, tables, and/or graphs to convey your research findings. Make sure that titles and labels for figures, tables, and graphs can be clearly seen and use the same font as the rest of your poster</a:t>
            </a:r>
          </a:p>
          <a:p>
            <a:pPr lvl="0" algn="ctr"/>
            <a:endParaRPr lang="en-US" sz="6000" b="1" dirty="0">
              <a:solidFill>
                <a:srgbClr val="000000"/>
              </a:solidFill>
              <a:latin typeface="Arial Black" panose="020B0A04020102020204" pitchFamily="34" charset="0"/>
            </a:endParaRPr>
          </a:p>
        </p:txBody>
      </p:sp>
      <p:sp>
        <p:nvSpPr>
          <p:cNvPr id="67" name="Rectangle 66"/>
          <p:cNvSpPr/>
          <p:nvPr/>
        </p:nvSpPr>
        <p:spPr bwMode="auto">
          <a:xfrm>
            <a:off x="33183721" y="6080370"/>
            <a:ext cx="9966960" cy="24963120"/>
          </a:xfrm>
          <a:prstGeom prst="rect">
            <a:avLst/>
          </a:prstGeom>
          <a:solidFill>
            <a:srgbClr val="FFC000">
              <a:alpha val="35000"/>
            </a:srgbClr>
          </a:solidFill>
          <a:ln w="9525" cap="flat" cmpd="sng" algn="ctr">
            <a:solidFill>
              <a:schemeClr val="tx1"/>
            </a:solidFill>
            <a:prstDash val="solid"/>
            <a:round/>
            <a:headEnd type="none" w="med" len="med"/>
            <a:tailEnd type="none" w="med" len="med"/>
          </a:ln>
          <a:effectLst/>
        </p:spPr>
        <p:txBody>
          <a:bodyPr vert="horz" wrap="square" lIns="457200" tIns="365760" rIns="457200" bIns="0" numCol="1" rtlCol="0" anchor="t" anchorCtr="0" compatLnSpc="1">
            <a:prstTxWarp prst="textNoShape">
              <a:avLst/>
            </a:prstTxWarp>
          </a:bodyPr>
          <a:lstStyle/>
          <a:p>
            <a:pPr lvl="0" algn="ctr"/>
            <a:r>
              <a:rPr lang="en-US" sz="6000" b="1" dirty="0">
                <a:solidFill>
                  <a:srgbClr val="000000"/>
                </a:solidFill>
                <a:latin typeface="Arial Black" panose="020B0A04020102020204" pitchFamily="34" charset="0"/>
              </a:rPr>
              <a:t>Discussion</a:t>
            </a:r>
          </a:p>
          <a:p>
            <a:pPr lvl="0">
              <a:tabLst>
                <a:tab pos="274320" algn="l"/>
              </a:tabLst>
            </a:pPr>
            <a:r>
              <a:rPr lang="en-US" sz="5000" dirty="0">
                <a:solidFill>
                  <a:srgbClr val="000000"/>
                </a:solidFill>
              </a:rPr>
              <a:t>The conclusions or discussion section is typically described using text, though other methods (pictures, figures, etc.) are also acceptable.</a:t>
            </a:r>
          </a:p>
          <a:p>
            <a:pPr lvl="0"/>
            <a:endParaRPr lang="en-US" sz="5000" dirty="0">
              <a:solidFill>
                <a:srgbClr val="000000"/>
              </a:solidFill>
            </a:endParaRPr>
          </a:p>
          <a:p>
            <a:pPr lvl="0"/>
            <a:endParaRPr lang="en-US" sz="5000" dirty="0">
              <a:solidFill>
                <a:srgbClr val="000000"/>
              </a:solidFill>
            </a:endParaRPr>
          </a:p>
          <a:p>
            <a:pPr lvl="0"/>
            <a:endParaRPr lang="en-US" sz="5000" dirty="0">
              <a:solidFill>
                <a:srgbClr val="000000"/>
              </a:solidFill>
            </a:endParaRPr>
          </a:p>
          <a:p>
            <a:pPr lvl="0"/>
            <a:endParaRPr lang="en-US" sz="5000" dirty="0">
              <a:solidFill>
                <a:srgbClr val="000000"/>
              </a:solidFill>
            </a:endParaRPr>
          </a:p>
          <a:p>
            <a:pPr lvl="0"/>
            <a:endParaRPr lang="en-US" sz="5000" dirty="0">
              <a:solidFill>
                <a:srgbClr val="000000"/>
              </a:solidFill>
            </a:endParaRPr>
          </a:p>
          <a:p>
            <a:pPr lvl="0"/>
            <a:endParaRPr lang="en-US" sz="5000" dirty="0">
              <a:solidFill>
                <a:srgbClr val="000000"/>
              </a:solidFill>
            </a:endParaRPr>
          </a:p>
          <a:p>
            <a:pPr lvl="0"/>
            <a:endParaRPr lang="en-US" sz="5000" dirty="0">
              <a:solidFill>
                <a:srgbClr val="000000"/>
              </a:solidFill>
            </a:endParaRPr>
          </a:p>
          <a:p>
            <a:pPr lvl="0"/>
            <a:endParaRPr lang="en-US" sz="5000" dirty="0">
              <a:solidFill>
                <a:srgbClr val="000000"/>
              </a:solidFill>
            </a:endParaRPr>
          </a:p>
          <a:p>
            <a:pPr lvl="0"/>
            <a:endParaRPr lang="en-US" sz="5000" dirty="0">
              <a:solidFill>
                <a:srgbClr val="000000"/>
              </a:solidFill>
            </a:endParaRPr>
          </a:p>
          <a:p>
            <a:pPr lvl="0" algn="ctr"/>
            <a:r>
              <a:rPr lang="en-US" sz="6000" b="1" dirty="0">
                <a:solidFill>
                  <a:srgbClr val="000000"/>
                </a:solidFill>
                <a:latin typeface="Arial Black" panose="020B0A04020102020204" pitchFamily="34" charset="0"/>
              </a:rPr>
              <a:t>References</a:t>
            </a:r>
          </a:p>
          <a:p>
            <a:r>
              <a:rPr lang="en-US" sz="5000" dirty="0">
                <a:solidFill>
                  <a:srgbClr val="000000"/>
                </a:solidFill>
              </a:rPr>
              <a:t>If including references on your poster, keep this section brief. Include a few key references that were used in the development of your study, abstract, and/or poster. Each references should follow the same citation format (APA, MLA. Etc.) for consistency.</a:t>
            </a:r>
          </a:p>
          <a:p>
            <a:pPr lvl="0" algn="ctr"/>
            <a:endParaRPr lang="en-US" sz="6000" b="1" dirty="0">
              <a:solidFill>
                <a:srgbClr val="000000"/>
              </a:solidFill>
              <a:latin typeface="Arial Black" panose="020B0A04020102020204" pitchFamily="34" charset="0"/>
            </a:endParaRPr>
          </a:p>
          <a:p>
            <a:pPr lvl="0" algn="ctr"/>
            <a:r>
              <a:rPr lang="en-US" sz="6000" b="1" dirty="0">
                <a:solidFill>
                  <a:srgbClr val="000000"/>
                </a:solidFill>
                <a:latin typeface="Arial Black" panose="020B0A04020102020204" pitchFamily="34" charset="0"/>
              </a:rPr>
              <a:t>Acknowledgements</a:t>
            </a:r>
          </a:p>
          <a:p>
            <a:pPr lvl="0"/>
            <a:r>
              <a:rPr lang="en-US" sz="5000" dirty="0">
                <a:solidFill>
                  <a:srgbClr val="000000"/>
                </a:solidFill>
              </a:rPr>
              <a:t>Acknowledge funding and/or other support for the conduction of your study.</a:t>
            </a:r>
          </a:p>
          <a:p>
            <a:pPr lvl="0" algn="ctr"/>
            <a:endParaRPr lang="en-US" sz="6000" b="1" dirty="0">
              <a:solidFill>
                <a:srgbClr val="000000"/>
              </a:solidFill>
              <a:latin typeface="Arial Black" panose="020B0A04020102020204" pitchFamily="34" charset="0"/>
            </a:endParaRPr>
          </a:p>
        </p:txBody>
      </p:sp>
      <p:pic>
        <p:nvPicPr>
          <p:cNvPr id="5" name="Picture 4">
            <a:extLst>
              <a:ext uri="{FF2B5EF4-FFF2-40B4-BE49-F238E27FC236}">
                <a16:creationId xmlns:a16="http://schemas.microsoft.com/office/drawing/2014/main" id="{F53711DA-2AB8-4759-83F1-9BA68BF4BE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09660" y="191684"/>
            <a:ext cx="6541021" cy="4099568"/>
          </a:xfrm>
          <a:prstGeom prst="rect">
            <a:avLst/>
          </a:prstGeom>
        </p:spPr>
      </p:pic>
      <p:pic>
        <p:nvPicPr>
          <p:cNvPr id="7" name="Picture 6">
            <a:extLst>
              <a:ext uri="{FF2B5EF4-FFF2-40B4-BE49-F238E27FC236}">
                <a16:creationId xmlns:a16="http://schemas.microsoft.com/office/drawing/2014/main" id="{FE5887FF-E3F4-4EE5-89BE-CFAF04B333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7213" y="166142"/>
            <a:ext cx="6541021" cy="4099568"/>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100" b="0" i="0" u="none" strike="noStrike" cap="none" normalizeH="0" baseline="0" smtClean="0">
            <a:ln>
              <a:noFill/>
            </a:ln>
            <a:solidFill>
              <a:schemeClr val="tx1"/>
            </a:solidFill>
            <a:effectLst/>
            <a:latin typeface="Arial" charset="0"/>
          </a:defRPr>
        </a:defPPr>
      </a:lstStyle>
    </a:lnDef>
    <a:txDef>
      <a:spPr bwMode="auto">
        <a:noFill/>
        <a:ln w="9525">
          <a:noFill/>
          <a:miter lim="800000"/>
          <a:headEnd/>
          <a:tailEnd/>
        </a:ln>
      </a:spPr>
      <a:bodyPr lIns="91426" tIns="45710" rIns="91426" bIns="45710"/>
      <a:lstStyle>
        <a:defPPr>
          <a:defRPr sz="2400" dirty="0"/>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12850</TotalTime>
  <Words>208</Words>
  <Application>Microsoft Macintosh PowerPoint</Application>
  <PresentationFormat>Custom</PresentationFormat>
  <Paragraphs>26</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Arial Black</vt:lpstr>
      <vt:lpstr>Default Design</vt:lpstr>
      <vt:lpstr>PowerPoint Presentation</vt:lpstr>
    </vt:vector>
  </TitlesOfParts>
  <Company>University of South Carolina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gaexsc</dc:creator>
  <cp:lastModifiedBy>Frye, Michael</cp:lastModifiedBy>
  <cp:revision>920</cp:revision>
  <cp:lastPrinted>2014-08-14T11:48:49Z</cp:lastPrinted>
  <dcterms:created xsi:type="dcterms:W3CDTF">2006-05-01T20:10:23Z</dcterms:created>
  <dcterms:modified xsi:type="dcterms:W3CDTF">2025-04-03T18:14:51Z</dcterms:modified>
</cp:coreProperties>
</file>